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துவரைக்கும் கர்த்தாவே! நீரென்றக்கும் கோபமாயிருப்பீரோ? உம்முடைய எரிச்சல் அக்கினியைப்போல் எரியுமோ?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ம்மை அறியாத ஜாதிகள் உமது நாமத்தைத் தொழுதுகொள்ளாத ராஜ்யங்கள்மேலும் உம்முடைய உக்கிரத்தை ஊற்றிவிட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ம்மை அறியாத ஜாதிகள் உமது நாமத்தைத் தொழுதுகொள்ளாத ராஜ்யங்கள்மேலும் உம்முடைய உக்கிரத்தை ஊற்றிவிட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யாக்கோபைப் பட்சித்து, அவன் குடியிருப்பைப் பாழாக்கினார்களே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ூர்வகாலத்து அக்கிரமங்களை எங்களுக்கு விரோதமாக நினையாதேயும்; உம்முடைய இரக்கங்கள் சீக்கிரமாய் எங்களுக்கு நேரிடுவதாக; நாங்கள் மிகவும் தாழ்த்தப்பட்டுப்போனோ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ூர்வகாலத்து அக்கிரமங்களை எங்களுக்கு விரோதமாக நினையாதேயும்; உம்முடைய இரக்கங்கள் சீக்கிரமாய் எங்களுக்கு நேரிடுவதாக; நாங்கள் மிகவும் தாழ்த்தப்பட்டுப்போனோ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ங்களை இரட்சிக்கும் தேவனே, நீர் உமது நாமத்தின் மகிமையினிமித்தம் எங்களுக்கு உதவிசெய்து உமது நாமத்தினிமித்தம் எங்களை விடுவித்து, எங்கள் பாவங்களை நிவிர்த்தியாக்க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ங்களை இரட்சிக்கும் தேவனே, நீர் உமது நாமத்தின் மகிமையினிமித்தம் எங்களுக்கு உதவிசெய்து உமது நாமத்தினிமித்தம் எங்களை விடுவித்து, எங்கள் பாவங்களை நிவிர்த்தியாக்க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ுடைய தேவன் எங்கே என்று புறஜாதிகள் சொல்வானேன்? உமது ஊழியக்காரருடைய சிந்துண்ட இரத்தத்தின் பழிவாங்குதல் ஜாதிகளுக்குள்ளே எங்கள் கண்களுக்கு முன்பாக விளங்கும்படி செய்ய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ுடைய தேவன் எங்கே என்று புறஜாதிகள் சொல்வானேன்? உமது ஊழியக்காரருடைய சிந்துண்ட இரத்தத்தின் பழிவாங்குதல் ஜாதிகளுக்குள்ளே எங்கள் கண்களுக்கு முன்பாக விளங்கும்படி செய்ய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ே, புறஜாதியார் உமது சுதந்தரத்தில் வந்து, உமது பரிசுத்த ஆலயத்தைத் தீட்டுப்படுத்தி, எருசலேமை மண்மேடுகளாக்கின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ுடைய தேவன் எங்கே என்று புறஜாதிகள் சொல்வானேன்? உமது ஊழியக்காரருடைய சிந்துண்ட இரத்தத்தின் பழிவாங்குதல் ஜாதிகளுக்குள்ளே எங்கள் கண்களுக்கு முன்பாக விளங்கும்படி செய்ய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ட்டுண்டவனுடைய பெருமூச்சு உமக்கு முன்பாக வரட்டும், கொலைக்கு நியமிக்கப்பட்டவர்களை உமது புயபலத்தினால் உயிரோடே காத்தருள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ட்டுண்டவனுடைய பெருமூச்சு உமக்கு முன்பாக வரட்டும், கொலைக்கு நியமிக்கப்பட்டவர்களை உமது புயபலத்தினால் உயிரோடே காத்தருள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ண்டவரே எங்கள் அயலார் உம்மை நிந்தித்த நிந்தையை, ஏழத்தனையாக அவர்கள் மடியிலே திரும்பப்பண்ண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ண்டவரே எங்கள் அயலார் உம்மை நிந்தித்த நிந்தையை, ஏழத்தனையாக அவர்கள் மடியிலே திரும்பப்பண்ண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, உம்முடைய ஜனங்களும் உம்முடைய மேய்ச்சலின் ஆடுகளுமாகிய நாங்கள் உம்மை என்றென்றைக்கும் புகழுவோம்; தலைமுறை தலைமுறையாக உமது துதியைச் சொல்லிவருவோ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, உம்முடைய ஜனங்களும் உம்முடைய மேய்ச்சலின் ஆடுகளுமாகிய நாங்கள் உம்மை என்றென்றைக்கும் புகழுவோம்; தலைமுறை தலைமுறையாக உமது துதியைச் சொல்லிவருவோ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ே, புறஜாதியார் உமது சுதந்தரத்தில் வந்து, உமது பரிசுத்த ஆலயத்தைத் தீட்டுப்படுத்தி, எருசலேமை மண்மேடுகளாக்கின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மது ஊழியக்காரரின் பிரேதங்களை ஆகாயத்துப் பறவைகளுக்கும் உமது பரிசுத்தவான்களின் மாம்சத்தைப் பூமியின் மிருகங்களுக்கும் இரையாகக் கொடுத்த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மது ஊழியக்காரரின் பிரேதங்களை ஆகாயத்துப் பறவைகளுக்கும் உமது பரிசுத்தவான்களின் மாம்சத்தைப் பூமியின் மிருகங்களுக்கும் இரையாகக் கொடுத்த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ருசலேமைச் சுற்றிலும் அவர்களுடைய இரத்தத்தை தண்ணீரைப்போலச் சிந்தினார்கள்; அவர்களை அடக்கம்பண்ணுவாருமில்லை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ருசலேமைச் சுற்றிலும் அவர்களுடைய இரத்தத்தை தண்ணீரைப்போலச் சிந்தினார்கள்; அவர்களை அடக்கம்பண்ணுவாருமில்லை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ங்கள் அயலாருக்கு நிந்தையும், எங்கள் சுற்றுப்புறத்தாருக்குப் பரியாசமும் சக்கந்தமுமானோ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ங்கள் அயலாருக்கு நிந்தையும், எங்கள் சுற்றுப்புறத்தாருக்குப் பரியாசமும் சக்கந்தமுமானோ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01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ঈশ্বর, চিরদিনই কি আপনি আমাদের প্রতি ক্রুদ্ধ থাকবেন? আপনার তীব্র আবেগ কি আগুনের মতই জ্বলতে থাকব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হে ঈশ্বর, য়ে সব জাতি আপনাকে জানে না তাদের ওপর আপনার ক্রোধ দেখান| সেই সব রাজ্য যারা আপনার নাম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পাসনা করে না, তাদের ওপর আপনার ক্রোধ উজাড় করে দি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ওইসব জাতি যাকোবকে বিনষ্ট করেছে| ওরা যাকোবের দেশকে ধ্বংস কর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ঈশ্বর, আমাদের পূর্বপুরুষের পাপের জন্য আমাদের শাস্তি দেবেন না| শীঘ্রই আপনার করুণা প্রদর্শন করুন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দের ভীষণভাবে আপনাকে প্রযোজন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হে আমাদের পরিত্রাতা ঈশ্বর, আমাদের সাহায্য করুন! সাহায্য করুন! পরিত্রাণ করুন! তা আপনার নামের মহিম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নে দেবে| আপনার নামের ধার্ম্মিকতার জন্য আমাদের পাপ মুছে দি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আমাদের উদ্দেশ্যে, অন্য জাতিকে এই কথা বলতে দেবেন না, “কোথায তোমাদের ঈশ্বর? তিনি কি তো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াহায্য করতে পারেন না?” ঈশ্বর, ঐ লোকদের শাস্তি দিন এবং সেই শাস্তি য়েন আমরা দেখতে পাই| আপনার সেবক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হে ঈশ্বর, অন্য জাতিসমূহের কিছু লোক আপনার লোকদের বিরুদ্ধে লড়াই করতে এসেছিলো| ওই সব লোক আপন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ত্যা করার জন্য ওদের শাস্তি দি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দয়া করে বন্দীদের আর্তনাদ শুনুন! ঈশ্বর, যাদের মৃত্যুদণ্ড দেওয়া হয়েছে, আপনার মহত্‌ শক্ত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্যবহার করে তাদের রক্ষা করু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হে ঈশ্বর, আমাদের চারপাশের লোকরা আমাদের সঙ্গে য়ে ব্যবহার করেছে, তার জন্য ওদের আপনি সাত গুণ বেশ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াস্তি দিন| আপনাকে অপমান করার জন্য ওদের শাস্তি দি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আমরা আপনারই লোক| আমরাই আপনার পালের মেষ| আমরা চিরদিন আপনার প্রশংসা করবো| ঈশ্বর, আদি অনন্তকাল ধ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রা আপনার প্রশংসা করবো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বিত্র মন্দির ধ্বংস করেছে| ওরা জেরুশালেমকে ধ্বংসস্তূপে পরিণত কর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হিংস্র পাখীদের খাওয়ানোর জন্য ওরা আপনার সেবকদের দেহ ফেলে রেখে গেছে| বুনো পশুদের খাওয়ানোর জ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ওরা আপনার অনুগামীদের দেহ ফেলে রেখে গ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হে ঈশ্বর, য়তক্ষণ না জলের মত রক্ত বয়েছে, ততক্ষণ পর্য়ন্ত ওরা আপনার লোকদের হত্যা করেছ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ৃতদেহগুলোকে কবর দেওয়ার মত একজনও অবশিষ্ট নে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আমাদের চারপাশের দেশগুলো আমাদের অপমান করেছে| আমাদের চারপাশের লোকেরা আমাদের নিয়ে উপহাস করেছে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দের নিয়ে মজা কর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2026-08-01T17:05:11Z</dcterms:created>
  <dcterms:modified xsi:type="dcterms:W3CDTF">2026-08-01T17:05:11Z</dcterms:modified>
  <dc:title>சங்கீதம் : 79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