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26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'Tis known on earth and heaven too,
'Tis sweet to me because 'tis true ;
The old, old story is ever new ;
Tell me more about Jesus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ell me more about JesusI 
Tell me more about Jesus ! 
Him would I know who loved me so :
ell me more about Jesus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Earth's fairest flowers will droop and die,
Dark clouds o'erspread yon azure sky ;
Life's dearest joys flit fleetest by ;
Tell me more about Jesus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overwhelmed with unbelief,
When burdened with a blinding grief
Come kindly then to my relief;
Tell me more about Jesus 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d when the glory-land I see,
And take the place preparedfor me, 
Through endless years my song shall be-
Tell me more about Jesus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2026-07-31T11:12:52Z</dcterms:created>
  <dcterms:modified xsi:type="dcterms:W3CDTF">2026-07-31T11:12:52Z</dcterms:modified>
  <dc:title>Hymn : 45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