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ாராட்டிக் காப்பவ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ைத் தாங்கி பூரண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ும் நித்தம் ஊட்ட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நீங்காமல் பாதுகா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சமாதானம் ரம்மி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ாவி வல்ல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 நாதர் த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ம் சேர்ந்து வாழச் செய்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ம்பிப் பற்றி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யான மீட்பைப் பெற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குமாரன் இரட்சை 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ம் என்னை ஏற்றுக்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ாடிப் போற்ற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ைப் பார்த்துப் பூர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ை நம்பி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ுழி கால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2026-07-30T21:12:45Z</dcterms:created>
  <dcterms:modified xsi:type="dcterms:W3CDTF">2026-07-30T21:12:45Z</dcterms:modified>
  <dc:title>துதிப் பாடல்கள் : 537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