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சீயோன் மலையிலுள்ள எல்லா வாசஸ்தலங்களிலும், அதின் சபைகளின்மேலும், பகலில் மேகத்தையும் புகையையும், இரவில் கொழுந்துவிட்டு எரியும் அக்கினிப்பிரகாசத்தையும் உண்டாக்குவார்; மகிமையானவைகளின்மேலெல்லாம் காவல் உண்ட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லிலே வெயிலுக்கு நிழலாகவும், பெருங்காற்றுக்கும் மழைக்கும் அடைக்கலமாகவும், மறைவிடமாகவும், ஒரு கூடாரம் உண்டாய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லிலே வெயிலுக்கு நிழலாகவும், பெருங்காற்றுக்கும் மழைக்கும் அடைக்கலமாகவும், மறைவிடமாகவும், ஒரு கூடாரம் உண்ட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் ஏழு ஸ்திரீகள் ஒரே புருஷனைப் பிடித்து: நாங்கள் எங்கள் சொந்த ஆகாரத்தைப் புசித்து, எங்கள் சொந்த வஸ்திரத்தை உடுப்போம்; எங்கள் நிந்தை நீங்கும்படிக்கு உன்பேர்மாத்திரம் எங்கள்மேல் விளங்கட்டும் என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் ஏழு ஸ்திரீகள் ஒரே புருஷனைப் பிடித்து: நாங்கள் எங்கள் சொந்த ஆகாரத்தைப் புசித்து, எங்கள் சொந்த வஸ்திரத்தை உடுப்போம்; எங்கள் நிந்தை நீங்கும்படிக்கு உன்பேர்மாத்திரம் எங்கள்மேல் விளங்கட்டும் என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ல் தப்பினவர்களுக்கு அந்நாளிலே கர்த்தரின் கிளை அலங்காரமும் மகிமையுமாயிருக்கும்; பூமியின் கனி அவர்களுக்குச் சிறப்பும் அலங்காரமும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ல் தப்பினவர்களுக்கு அந்நாளிலே கர்த்தரின் கிளை அலங்காரமும் மகிமையுமாயிருக்கும்; பூமியின் கனி அவர்களுக்குச் சிறப்பும் அலங்காரமும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ண்டவர், சீயோன் குமாரத்திகளின் அழுக்கைக் கழுவி, நியாயத்தின் ஆவியினாலும், சுட்டெரிப்பின் ஆவியினாலும், எருசலேமின் இரத்தப்பழிகளை அதின் நடுவிலிருந்து நீக்கிவிடும்போ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யோனில் மீதியாயிருந்து, எருசலேமில் தரித்திருந்து ஜீவனுக்கென்று பேரெழுதப்பட்டவனெவனும் பரிசுத்தனென்று சொல்லப்படு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யோனில் மீதியாயிருந்து, எருசலேமில் தரித்திருந்து ஜீவனுக்கென்று பேரெழுதப்பட்டவனெவனும் பரிசுத்தனென்று சொல்லப்படு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சீயோன் மலையிலுள்ள எல்லா வாசஸ்தலங்களிலும், அதின் சபைகளின்மேலும், பகலில் மேகத்தையும் புகையையும், இரவில் கொழுந்துவிட்டு எரியும் அக்கினிப்பிரகாசத்தையும் உண்டாக்குவார்; மகிமையானவைகளின்மேலெல்லாம் காவல் உண்ட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યોતિ અને ધુમાડાથી ભરી દ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દિવસ દરમ્યાન તાપથી છાયા તરીકે, ને તોફાન તથા વરસાદથી રક્ષણ તથા આશ્રયસ્થાન તરીકે યહોવાનો મહિમ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ંદરવાની જેમ છવ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 દિવસે સાત સ્ત્રીઓ એક પુરુષને પકડીને કહેશે કે, “અમે અમારો પોતાનો રોટલો ખાઇશું અને અમારા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ં વસ્ત્રો પહેરીશું. પણ તું અમને તારે નામે ઓળખાવા દે, જેથી અમારું કુવારાંપણાનું મહેણું ટળ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દિવસે યહોવા ઇસ્રાએલનાઁ વૃક્ષો અને ખેતરોને સુંદર અને મબલખ પાકથી ભરી દેશે. અને જમીનની પેદ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બચી ગયેલા માણસો માટે અભિમાન અને ગૌરવનો વિષય બન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િયોનમાં તથા યરૂશાલેમમાં જેઓ બાકી રહ્યા હશે, જીવવા નિર્માયા હશે તેઓ પવિત્ર કહેવ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્યારે માલિકે, ન્યાયના પાવક અગ્નિ વડે સિયોનની પુત્રીઓના ગંદવાડને ધોઇ નાખ્યો હશે, અને યરૂશાલેમ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કત ન્યાયના તથા દહનના આત્માથકી તેનામાંથી નિર્મળ કરી નાખ્યું હ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 સિયોનના પર્વતને અને ત્યાં ભેગા થયેલા લોકો ને દિવસ દરમ્યાન વાદળ દ્વારા અને રાત દરમ્ય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2026-09-07T03:55:48Z</dcterms:created>
  <dcterms:modified xsi:type="dcterms:W3CDTF">2026-09-07T03:55:48Z</dcterms:modified>
  <dc:title>યશાયા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