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னாலும் இந்தக் காரியத்தினாலே கர்த்தருடைய சத்துருக்கள் தூஷிக்க நீ காரணமாயிருந்தபடியினால் உனக்குப் பிறந்த பிள்ளை நிச்சயமாய் சாகும் என்று சொல்லி, நாத்தான் தன் வீட்டுக்குப்போய்வி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் உரியாவின் மனைவி தாவீதுக்குப் பெற்ற ஆண்பிள்ளையை அடித்தார்; அது வியாதிப்பட்டுக் கேவலமாயி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தாவீது அந்தப் பிள்ளைக்காக தேவனிடத்தில் பிரார்த்தனைபண்ணி, உபவாசித்து, உள்ளேபோய், இராமுழுதும் தரையிலே கிட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தாவீது அந்தப் பிள்ளைக்காக தேவனிடத்தில் பிரார்த்தனைபண்ணி, உபவாசித்து, உள்ளேபோய், இராமுழுதும் தரையிலே கிட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ைத் தரையிலிருந்து எழுந்திருக்கப்பண்ண, அவன் வீட்டிலுள்ள மூப்பரானவர்கள் எழுந்து, அவனண்டையில் வந்தாலும், அவன் மாட்டேன் என்று சொல்லி, அவர்களோடே அப்பம் சாப்பிடாமல் இருந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ைத் தரையிலிருந்து எழுந்திருக்கப்பண்ண, அவன் வீட்டிலுள்ள மூப்பரானவர்கள் எழுந்து, அவனண்டையில் வந்தாலும், அவன் மாட்டேன் என்று சொல்லி, அவர்களோடே அப்பம் சாப்பிடாமல் இரு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ழாம்நாளில், பிள்ளை செத்துப்போயிற்று. பிள்ளை செத்துப்போயிற்று என்று தாவீதின் ஊழியக்காரர் அவனுக்கு அறிவிக்க ஐயப்பட்டார்கள்; பிள்ளை உயிரோடிருக்கையில், நாம் அவரோடே பேசுகிறபோது, அவர் நம்முடைய சொற்கேட்கவில்லை; பிள்ளை செத்துப்போயிற்று என்று அவரோடே எப்படிச் சொல்லுவோம்? அதிகமாக வியாகுலப்படுவாரே என்று பேசிக்கொண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ழாம்நாளில், பிள்ளை செத்துப்போயிற்று. பிள்ளை செத்துப்போயிற்று என்று தாவீதின் ஊழியக்காரர் அவனுக்கு அறிவிக்க ஐயப்பட்டார்கள்; பிள்ளை உயிரோடிருக்கையில், நாம் அவரோடே பேசுகிறபோது, அவர் நம்முடைய சொற்கேட்கவில்லை; பிள்ளை செத்துப்போயிற்று என்று அவரோடே எப்படிச் சொல்லுவோம்? அதிகமாக வியாகுலப்படுவாரே என்று பேசிக்கொண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ழாம்நாளில், பிள்ளை செத்துப்போயிற்று. பிள்ளை செத்துப்போயிற்று என்று தாவீதின் ஊழியக்காரர் அவனுக்கு அறிவிக்க ஐயப்பட்டார்கள்; பிள்ளை உயிரோடிருக்கையில், நாம் அவரோடே பேசுகிறபோது, அவர் நம்முடைய சொற்கேட்கவில்லை; பிள்ளை செத்துப்போயிற்று என்று அவரோடே எப்படிச் சொல்லுவோம்? அதிகமாக வியாகுலப்படுவாரே என்று பேசிக்கொண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ாவீது தன் ஊழியக்காரர் இரகசியமாய்ப் பேசிக்கொள்ளுகிறதைக்கண்டு, பிள்ளை செத்துப்போயிற்று என்று அறிந்து, தன் ஊழியக்காரரை நோக்கி: பிள்ளை செத்துப்போயிற்றோ என்று கேட்டான்; செத்துப்போயிற்று என்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சொல்லுகிறது என்னவென்றால், இதோ, நான் உன் வீட்டிலே பொல்லாப்பை உன்மேல் எழும்பப்பண்ணி உன் கண்கள் பார்க்க, உன் ஸ்திரீகளை எடுத்து, உனக்கு அடுத்தவனுக்குக் கொடுப்பேன்; அவன் இந்தச் சூரியனுடைய வெளிச்சத்திலே உன் ஸ்திரீகளோடே சயனிப்ப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ாவீது தன் ஊழியக்காரர் இரகசியமாய்ப் பேசிக்கொள்ளுகிறதைக்கண்டு, பிள்ளை செத்துப்போயிற்று என்று அறிந்து, தன் ஊழியக்காரரை நோக்கி: பிள்ளை செத்துப்போயிற்றோ என்று கேட்டான்; செத்துப்போயிற்று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தாவீது தரையைவிட்டு எழுந்து, ஸ்நானம்பண்ணி, எண்ணைபூசிக்கொண்டு, தன் வஸ்திரங்களைமாற்றி, கர்த்தருடைய ஆலயத்தில் பிரவேசித்து, பணிந்துகொண்டு, தன் வீட்டுக்குவந்து, போஜனம் கேட்டான்; அவன்முன்னே அதை வைத்தாபோது புசி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தாவீது தரையைவிட்டு எழுந்து, ஸ்நானம்பண்ணி, எண்ணைபூசிக்கொண்டு, தன் வஸ்திரங்களைமாற்றி, கர்த்தருடைய ஆலயத்தில் பிரவேசித்து, பணிந்துகொண்டு, தன் வீட்டுக்குவந்து, போஜனம் கேட்டான்; அவன்முன்னே அதை வைத்தாபோது புசி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ன் ஊழியக்காரர் அவனை நோக்கி: நீர் செய்கிற இந்தக் காரியம் என்ன? பிள்ளை உயிரோடிருக்கையில் உபவாசித்து அழுதீர்; பிள்ளை மரித்தபின்பு, எழுந்திருந்து அசனம்பண்ணுகிறீரே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ன் ஊழியக்காரர் அவனை நோக்கி: நீர் செய்கிற இந்தக் காரியம் என்ன? பிள்ளை உயிரோடிருக்கையில் உபவாசித்து அழுதீர்; பிள்ளை மரித்தபின்பு, எழுந்திருந்து அசனம்பண்ணுகிறீரே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ன்: பிள்ளை இன்னும் உயிரோடிருக்கையில், பிள்ளை பிழைக்கும்படிக்குக் கர்த்தர் எனக்கு இரங்குவாரோ, எப்படியோ யாருக்குத் தெரியும் என்று உபவாசித்து அழு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ன்: பிள்ளை இன்னும் உயிரோடிருக்கையில், பிள்ளை பிழைக்கும்படிக்குக் கர்த்தர் எனக்கு இரங்குவாரோ, எப்படியோ யாருக்குத் தெரியும் என்று உபவாசித்து அழுத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மரித்திருக்கிற இப்போது நான் உபவாசிக்கவேண்டியது என்ன? இனி நான் அதைத் திரும்பிவரப்பண்ணக்கூடுமோ? நான் அதினிடத்துக்குப் போவேனே அல்லாமல், அது என்னிடத்துக்குத் திரும்பி வரப்போகிறது இல்லை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மரித்திருக்கிற இப்போது நான் உபவாசிக்கவேண்டியது என்ன? இனி நான் அதைத் திரும்பிவரப்பண்ணக்கூடுமோ? நான் அதினிடத்துக்குப் போவேனே அல்லாமல், அது என்னிடத்துக்குத் திரும்பி வரப்போகிறது இல்லை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தாவீது தன் மனைவியாகிய பத்சேபாளுக்கு ஆறுதல் சொல்லி, அவளிடத்தில் போய், அவளோடே சயனித்தான்; அவள் ஒரு குமாரனைப் பெற்றாள்; அவனுக்குச் சாலொமோன் என்று பேரிட்டான்; அவனிடத்தில் கர்த்தர் அன்பாயிருந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சொல்லுகிறது என்னவென்றால், இதோ, நான் உன் வீட்டிலே பொல்லாப்பை உன்மேல் எழும்பப்பண்ணி உன் கண்கள் பார்க்க, உன் ஸ்திரீகளை எடுத்து, உனக்கு அடுத்தவனுக்குக் கொடுப்பேன்; அவன் இந்தச் சூரியனுடைய வெளிச்சத்திலே உன் ஸ்திரீகளோடே சயனிப்ப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தாவீது தன் மனைவியாகிய பத்சேபாளுக்கு ஆறுதல் சொல்லி, அவளிடத்தில் போய், அவளோடே சயனித்தான்; அவள் ஒரு குமாரனைப் பெற்றாள்; அவனுக்குச் சாலொமோன் என்று பேரிட்டான்; அவனிடத்தில் கர்த்தர் அன்பாயிருந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 தீர்க்கதரிசியாகிய நாத்தானை அனுப்ப, அவன் கர்த்தரின் நிமித்தம் அவனுக்கு யெதிதியா என்று பேரிட்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 தீர்க்கதரிசியாகிய நாத்தானை அனுப்ப, அவன் கர்த்தரின் நிமித்தம் அவனுக்கு யெதிதியா என்று பேரி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ள்ளே யோவாப் அம்மோன் புத்திரருடைய ரப்பா பட்டணத்தின்மேல் யுத்தம்பண்ணி, ராஜதானியைப் பிடி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வீதினிடத்தில் ஆள் அனுப்பி, நான் ரப்பாவின்மேல் யுத்தம்பண்ணி, தண்ணீர் ஓரமான பட்டணத்தைப் பிடித்துக்கொண்ட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பட்டணத்தைப் பிடிக்கிறதினால், என் பேர் வழங்காதபடிக்கு, நீர் மற்ற ஜனங்களைக் கூட்டிக்கொண்டுவந்து, பட்டணத்தை முற்றிக்கைபோட்டு, பிடிக்கவேண்டும் என்று சொல்லச்சொன்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பட்டணத்தைப் பிடிக்கிறதினால், என் பேர் வழங்காதபடிக்கு, நீர் மற்ற ஜனங்களைக் கூட்டிக்கொண்டுவந்து, பட்டணத்தை முற்றிக்கைபோட்டு, பிடிக்கவேண்டும் என்று சொல்லச்சொன்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டியே தாவீது ஜனங்களையெல்லாம் கூட்டிக்கொண்டு, ரப்பாவுக்குப்போய், அதின்மேல் யுத்தம்பண்ணி, அதைப் பிடி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ுடைய ராஜாவின் தலைமேலிருந்த கிரீடத்தை எடுத்துக்கொண்டான்; அது ஒரு தாலந்து நிறைபொன்னும், இரத்தினங்கள் பதித்ததுமாயிருந்தது; அது தாவீதினுடைய தலையில் வைக்கப்பட்டது; பட்டணத்திலிருந்து ஏராளமான கொள்ளையைக் கொண்டுபோ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ுடைய ராஜாவின் தலைமேலிருந்த கிரீடத்தை எடுத்துக்கொண்டான்; அது ஒரு தாலந்து நிறைபொன்னும், இரத்தினங்கள் பதித்ததுமாயிருந்தது; அது தாவீதினுடைய தலையில் வைக்கப்பட்டது; பட்டணத்திலிருந்து ஏராளமான கொள்ளையைக் கொண்டுபோ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சொல்லுகிறது என்னவென்றால், இதோ, நான் உன் வீட்டிலே பொல்லாப்பை உன்மேல் எழும்பப்பண்ணி உன் கண்கள் பார்க்க, உன் ஸ்திரீகளை எடுத்து, உனக்கு அடுத்தவனுக்குக் கொடுப்பேன்; அவன் இந்தச் சூரியனுடைய வெளிச்சத்திலே உன் ஸ்திரீகளோடே சயனிப்ப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ுடைய ராஜாவின் தலைமேலிருந்த கிரீடத்தை எடுத்துக்கொண்டான்; அது ஒரு தாலந்து நிறைபொன்னும், இரத்தினங்கள் பதித்ததுமாயிருந்தது; அது தாவீதினுடைய தலையில் வைக்கப்பட்டது; பட்டணத்திலிருந்து ஏராளமான கொள்ளையைக் கொண்டுபோ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திலிருந்த ஜனங்களை அவன் வெளியே கொண்டுபோய் அவர்களை வாள்களுக்கும், இருப்புப் பாரைகளுக்கும், இருப்புக் கோடரிகளுக்கும் உட்படுத்தி, அவர்களைச் செங்கற்சூளையையும் கடக்கப்பண்ணினான்; இப்படி அம்மோன் புத்திரரின் பட்டணங்களுக்கெல்லாம் செய்து, தாவீது எல்லா ஜனத்தோடுங்கூட எருசலேமுக்குத் திரும்பி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திலிருந்த ஜனங்களை அவன் வெளியே கொண்டுபோய் அவர்களை வாள்களுக்கும், இருப்புப் பாரைகளுக்கும், இருப்புக் கோடரிகளுக்கும் உட்படுத்தி, அவர்களைச் செங்கற்சூளையையும் கடக்கப்பண்ணினான்; இப்படி அம்மோன் புத்திரரின் பட்டணங்களுக்கெல்லாம் செய்து, தாவீது எல்லா ஜனத்தோடுங்கூட எருசலேமுக்குத் திரும்பி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திலிருந்த ஜனங்களை அவன் வெளியே கொண்டுபோய் அவர்களை வாள்களுக்கும், இருப்புப் பாரைகளுக்கும், இருப்புக் கோடரிகளுக்கும் உட்படுத்தி, அவர்களைச் செங்கற்சூளையையும் கடக்கப்பண்ணினான்; இப்படி அம்மோன் புத்திரரின் பட்டணங்களுக்கெல்லாம் செய்து, தாவீது எல்லா ஜனத்தோடுங்கூட எருசலேமுக்குத் திரும்பி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நாத்தானைத் தாவீதினிடத்தில் அனுப்பினார்; இவன் அவனிடத்தில் வந்து, அவனை நோக்கி: ஒரு பட்டணத்தில் இரண்டு மனுஷர் இருந்தார்கள், ஒருவன் ஐசுவரியவான், மற்றவன் தரித்திர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நாத்தானைத் தாவீதினிடத்தில் அனுப்பினார்; இவன் அவனிடத்தில் வந்து, அவனை நோக்கி: ஒரு பட்டணத்தில் இரண்டு மனுஷர் இருந்தார்கள், ஒருவன் ஐசுவரியவான், மற்றவன் தரித்திர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ஐசுவரியவானுக்கு ஆடுமாடுகள் வெகு திரளாயிரு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ரித்திரனுக்கோ தான் கொண்டு வளர்த்த ஒரே ஒரு சின்ன ஆட்டுக்குட்டியைத்தவிர வேறொன்றும் இல்லாதிருந்தது; அது அவனோடும் அவன் பிள்ளைகளோடுங்கூட இருந்து வளர்ந்து, அவன் வாயின் அப்பத்தைத் தின்று, அவன் பாத்திரத்திலே குடித்து, அவன் மடியிலே படுத்துக்கொண்டு, அவனுக்கு ஒரு மகளைப்போல இருந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ரித்திரனுக்கோ தான் கொண்டு வளர்த்த ஒரே ஒரு சின்ன ஆட்டுக்குட்டியைத்தவிர வேறொன்றும் இல்லாதிருந்தது; அது அவனோடும் அவன் பிள்ளைகளோடுங்கூட இருந்து வளர்ந்து, அவன் வாயின் அப்பத்தைத் தின்று, அவன் பாத்திரத்திலே குடித்து, அவன் மடியிலே படுத்துக்கொண்டு, அவனுக்கு ஒரு மகளைப்போல இரு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ரித்திரனுக்கோ தான் கொண்டு வளர்த்த ஒரே ஒரு சின்ன ஆட்டுக்குட்டியைத்தவிர வேறொன்றும் இல்லாதிருந்தது; அது அவனோடும் அவன் பிள்ளைகளோடுங்கூட இருந்து வளர்ந்து, அவன் வாயின் அப்பத்தைத் தின்று, அவன் பாத்திரத்திலே குடித்து, அவன் மடியிலே படுத்துக்கொண்டு, அவனுக்கு ஒரு மகளைப்போல இ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ஒளிப்பிடத்தில் அதைச் செய்தாய்; நானோ இந்தக் காரியத்தை இஸ்ரவேலர் எல்லாருக்கு முன்பாகவும், சூரியனுக்கு முன்பாகவும் செய்விப்பேன் என்றார் என்று சொன்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ஐசுவரியவானிடத்தில் வழிப்போக்கன் ஒருவன் வந்தான்; அவன் தன்னிடத்தில் வந்த வழிப்போக்கனுக்குச் சமையல் பண்ணுவிக்க, தன்னுடைய ஆடுமாடுகளில் ஒன்றைப் பிடிக்க மனதில்லாமல், அந்தத் தரித்திரனுடைய ஆட்டுக்குட்டியைப் பிடித்து, அதைத் தன்னிடத்தில் வந்த மனுஷனுக்குச் சமையல்பண்ணுவித்தான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ஐசுவரியவானிடத்தில் வழிப்போக்கன் ஒருவன் வந்தான்; அவன் தன்னிடத்தில் வந்த வழிப்போக்கனுக்குச் சமையல் பண்ணுவிக்க, தன்னுடைய ஆடுமாடுகளில் ஒன்றைப் பிடிக்க மனதில்லாமல், அந்தத் தரித்திரனுடைய ஆட்டுக்குட்டியைப் பிடித்து, அதைத் தன்னிடத்தில் வந்த மனுஷனுக்குச் சமையல்பண்ணுவித்தான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ஐசுவரியவானிடத்தில் வழிப்போக்கன் ஒருவன் வந்தான்; அவன் தன்னிடத்தில் வந்த வழிப்போக்கனுக்குச் சமையல் பண்ணுவிக்க, தன்னுடைய ஆடுமாடுகளில் ஒன்றைப் பிடிக்க மனதில்லாமல், அந்தத் தரித்திரனுடைய ஆட்டுக்குட்டியைப் பிடித்து, அதைத் தன்னிடத்தில் வந்த மனுஷனுக்குச் சமையல்பண்ணுவித்தான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தாவீது: அந்த மனுஷன்மேல் மிகவும் கோபமூண்டவனாகி, நாத்தானைப் பார்த்து: இந்தக் காரியத்தைச் செய்த மனுஷன் மரணத்திற்குப்பாத்திரன் என்று கர்த்தருடைய ஜீவனைக்கொண்டு சொல்லுகிற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தாவீது: அந்த மனுஷன்மேல் மிகவும் கோபமூண்டவனாகி, நாத்தானைப் பார்த்து: இந்தக் காரியத்தைச் செய்த மனுஷன் மரணத்திற்குப்பாத்திரன் என்று கர்த்தருடைய ஜீவனைக்கொண்டு சொல்லுகிற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இரக்கமற்றவனாயிருந்து, இந்தக் காரியத்தைச் செய்தபடியினால், அந்த ஆட்டுக்குட்டிக்காக நாலத்தனை திரும்பச் செலுத்தவேண்டும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இரக்கமற்றவனாயிருந்து, இந்தக் காரியத்தைச் செய்தபடியினால், அந்த ஆட்டுக்குட்டிக்காக நாலத்தனை திரும்பச் செலுத்தவேண்டும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ாத்தான் தாவீதை நோக்கி: நீயே அந்த மனுஷன்; இஸ்ரவேலின் தேவனாகிய கர்த்தர் சொல்லுகிறது, என்னவென்றால், நான் உன்னை இஸ்ரவேலின்மேல் ராஜாவாக அபிஷேகம்பண்ணி, உன்னைச் சவுலின் கைக்குத் தப்புவித்த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ாத்தான் தாவீதை நோக்கி: நீயே அந்த மனுஷன்; இஸ்ரவேலின் தேவனாகிய கர்த்தர் சொல்லுகிறது, என்னவென்றால், நான் உன்னை இஸ்ரவேலின்மேல் ராஜாவாக அபிஷேகம்பண்ணி, உன்னைச் சவுலின் கைக்குத் தப்புவித்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ாத்தான் தாவீதை நோக்கி: நீயே அந்த மனுஷன்; இஸ்ரவேலின் தேவனாகிய கர்த்தர் சொல்லுகிறது, என்னவென்றால், நான் உன்னை இஸ்ரவேலின்மேல் ராஜாவாக அபிஷேகம்பண்ணி, உன்னைச் சவுலின் கைக்குத் தப்புவித்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ஒளிப்பிடத்தில் அதைச் செய்தாய்; நானோ இந்தக் காரியத்தை இஸ்ரவேலர் எல்லாருக்கு முன்பாகவும், சூரியனுக்கு முன்பாகவும் செய்விப்பேன் என்றார் என்று சொன்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ஆண்டவனுடைய வீட்டை உனக்குக் கொடுத்து, உன் ஆண்டவனுடைய ஸ்திரீகளையும் உன் மடியிலே தந்து, இஸ்ரவேல் வம்சத்தையும், யூதாவம்சத்தையும் உனக்குக் கையளித்தேன்; இது போதாதிருந்தால், இன்னும் உனக்கு வேண்டியதைத் தருவே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ஆண்டவனுடைய வீட்டை உனக்குக் கொடுத்து, உன் ஆண்டவனுடைய ஸ்திரீகளையும் உன் மடியிலே தந்து, இஸ்ரவேல் வம்சத்தையும், யூதாவம்சத்தையும் உனக்குக் கையளித்தேன்; இது போதாதிருந்தால், இன்னும் உனக்கு வேண்டியதைத் தருவே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ஆண்டவனுடைய வீட்டை உனக்குக் கொடுத்து, உன் ஆண்டவனுடைய ஸ்திரீகளையும் உன் மடியிலே தந்து, இஸ்ரவேல் வம்சத்தையும், யூதாவம்சத்தையும் உனக்குக் கையளித்தேன்; இது போதாதிருந்தால், இன்னும் உனக்கு வேண்டியதைத் தருவே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ுடைய பார்வைக்குப் பொல்லாப்பான இந்தக் காரியத்தைச் செய்து, அவருடைய வார்த்தையை நீ அசட்டை பண்ணினது என்ன? ஏத்தியனாகிய உரியாவை நீ பட்டயத்தால் மடிவித்து, அவன் மனைவியை உனக்கு மனைவியாக எடுத்துக்கொண்டு, அவனை அம்மோன்புத்திரரின் பட்டயத்தாலே கொன்றுபோட்டாய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ுடைய பார்வைக்குப் பொல்லாப்பான இந்தக் காரியத்தைச் செய்து, அவருடைய வார்த்தையை நீ அசட்டை பண்ணினது என்ன? ஏத்தியனாகிய உரியாவை நீ பட்டயத்தால் மடிவித்து, அவன் மனைவியை உனக்கு மனைவியாக எடுத்துக்கொண்டு, அவனை அம்மோன்புத்திரரின் பட்டயத்தாலே கொன்றுபோட்டாய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ோதும் நீ என்னை அசட்டைபண்ணி, ஏத்தியனாகிய உரியாவின் மனைவியை உனக்கு மனைவியாக எடுத்துக்கொண்டபடியினால, பட்டயம் என்றைக்கும் உன் வீட்டைவிட்டு விலகாதிருக்கு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ோதும் நீ என்னை அசட்டைபண்ணி, ஏத்தியனாகிய உரியாவின் மனைவியை உனக்கு மனைவியாக எடுத்துக்கொண்டபடியினால, பட்டயம் என்றைக்கும் உன் வீட்டைவிட்டு விலகாதிரு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ாவீது நாத்தானிடத்தில்: நான் கர்த்தருக்கு விரோதமாய்ப் பாவஞ்செய்தேன் என்றான். நாத்தான் தாவீதை நோக்கி: நீ சாகாதபடிக்கு, கர்த்தர் உன் பாவம் நீங்கச்செய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ாவீது நாத்தானிடத்தில்: நான் கர்த்தருக்கு விரோதமாய்ப் பாவஞ்செய்தேன் என்றான். நாத்தான் தாவீதை நோக்கி: நீ சாகாதபடிக்கு, கர்த்தர் உன் பாவம் நீங்கச்செய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னாலும் இந்தக் காரியத்தினாலே கர்த்தருடைய சத்துருக்கள் தூஷிக்க நீ காரணமாயிருந்தபடியினால் உனக்குப் பிறந்த பிள்ளை நிச்சயமாய் சாகும் என்று சொல்லி, நாத்தான் தன் வீட்டுக்குப்போய்வி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ിച്ചിട്ടുള്ള കുഞ്ഞു മരിച്ചു പോകും എന്നു പറഞ്ഞു നാഥാൻ തന്റെ വീട്ടിലേക്കു 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ഊരീയാവിന്റെ ഭാര്യ ദാവീദിന്നു പ്രസവിച്ച കുഞ്ഞിനെ യഹോവ ബാധിച്ചു, അതിന്നു കഠിനരോഗം പി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ദാവീദ് കുഞ്ഞിന്നുവേണ്ടി ദൈവത്തോടു അപേക്ഷിച്ചു; ദാവീദ് ഉപവസിക്കയും അകത്തു കടന്നു രാത്രി മുഴുവ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ത്തു കിടക്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ന്റെ ഗൃഹപ്രമാണികൾ അവനെ നിലത്തുനിന്നു എഴുന്നേല്പിപ്പാൻ ഉത്സാഹിച്ചുകൊണ്ടു അരികെ നിന്നു; എ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നു മനസ്സായില്ല. അവരോടു കൂടെ ഭക്ഷണം കഴിച്ച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എന്നാൽ ഏഴാം ദിവസം കുഞ്ഞു മരിച്ചുപോയി. കുഞ്ഞു മരിച്ചു എന്നു ദാവീദിനെ അറിയിപ്പാൻ ഭൃത്യ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യപ്പെട്ടു. കുഞ്ഞു ജീവനോടിരുന്ന സമയം നാം സംസാരിച്ചിട്ടു അവൻ നമ്മുടെ വാക്കു കേൾക്കാതിരിക്കെ കു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രിച്ചുപോയി എന്നു നാം അവനോടു എങ്ങനെ പറയും? അവൻ തനിക്കുതന്നേ വല്ല കേടും വരുത്തും എന്നു അവർ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ഭൃത്യന്മാർ തമ്മിൽ മന്ത്രിക്കുന്നതു കണ്ടപ്പോൾ കുഞ്ഞുമരിച്ചുപോയി എന്നു ദാവീദ് ഗ്രഹിച്ചു,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ഹോവ ഇപ്രകാരം അരുളിച്ചെയ്യുന്നു: നിന്റെ സ്വന്തഗൃഹത്തിൽനിന്നു ഞാൻ നിനക്കു അനർത്ഥം വരുത്തും;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ൃത്യന്മാരോടു: കുഞ്ഞു മരിച്ചുപോയോ എന്നു ചോദിച്ചു; മരിച്ചുപോയി എന്നു അവർ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ഉടനെ ദാവീദ് നിലത്തുനിന്നു എഴുന്നേറ്റു കുളിച്ചു തൈലം പൂശി വസ്ത്രം മാറി യഹോവയുടെ ആലയത്തിൽ 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മസ്കരിച്ചു; അരമനയിൽ വന്നു; അവന്റെ കല്പനപ്രകാരം അവർ ഭക്ഷണം അവന്റെ മുമ്പിൽവെച്ചു അവൻ ഭക്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ന്റെ ഭൃത്യന്മാർ അവനോടു: നീ ഈ ചെയ്തിരിക്കുന്നതെന്തു? കുഞ്ഞു ജീവനോടിരുന്ന സമയം നീ അവന്നു വേണ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വസിച്ചു കരഞ്ഞു; കുഞ്ഞു മരിച്ചശേഷം നീ എഴുന്നേറ്റു ഭക്ഷണം കഴിച്ചുവല്ലോ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തിന്നു അവൻ: കുഞ്ഞു ജീവനോടിരുന്ന സമയം ഞാൻ ഉപവസിച്ചു കരഞ്ഞു; കുഞ്ഞു ജീവിച്ചിരിക്കേണ്ടതിന്നു ദൈ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ോടു ദയ ചെയ്യുമോ ഇല്ലയോ? ആർക്കു അറിയാം എന്നു ഞാൻ വിചാ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ഇപ്പോഴോ അവൻ മരിച്ചുപോയി; ഇനി ഞാൻ ഉപവസിക്കുന്നതു എന്തിന്നു? അവനെ മടക്കി വരുത്തുവാൻ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ഴിയുമോ? ഞാൻ അവന്റെ അടുക്കലേക്കു പോകയല്ലാതെ അവൻ എന്റെ അടുക്കലേക്കു മടങ്ങിവരികയില്ല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പിന്നെ ദാവീദ് തന്റെ ഭാര്യയായ ബത്ത്-ശേബയെ ആശ്വസിപ്പിച്ചു അവളുടെ അടുക്കൽ ചെന്നു അവളോടു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ൺകെ ഞാൻ നിന്റെ ഭാര്യമാരെ എടുത്തു നിന്റെ കൂട്ടുകാരന്നു കൊടുക്കും; അവൻ ഈ സൂര്യന്റെ വെട്ടത്തു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യിച്ചു; അവൾ ഒരു മകനെ പ്രസവിച്ചു; അവൻ അവന്നു ശലോമോൻ എന്നു പേരിട്ടു. യഹോവ അവനെ സ്നേഹ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ൻ നാഥാൻ പ്രവാചകനെ നിയോഗിച്ചു; അവൻ യഹോവയുടെ പ്രീതിനിമിത്തം അവന്നു യെദീദ്യാവു എന്നു പേ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എന്നാൽ യോവാബ് അമ്മോന്യരുടെ രബ്ബയോടു പൊരുതു രാജനഗരം പി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യോവാബ് ദാവീദിന്റെ അടുക്കൽ ദൂതന്മാരെ അയച്ചു: ഞാൻ രബ്ബയോടു പൊരുതു ജലനഗരം പിട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ആകയാൽ ഞാൻ നഗരം പിടിച്ചിട്ടു കീർത്തി എനിക്കാകാതിരിക്കേണ്ടതിന്നു നീ ശേഷം ജനത്തെ ഒരുമിച്ചു കൂട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ഗരത്തിന്നു നേരെ പാളയം ഇറങ്ങി അതിനെ പിടിച്ചുകൊൾക എന്നു 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ങ്ങനെ ദാവീദ് ജനത്തെ ഒക്കെയും ഒന്നിച്ചുകൂട്ടി രബ്ബയിലേക്കു ചെന്നു പടവെട്ടി അതിനെ പി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വൻ അവരുടെ രാജാവിന്റെ കിരീടം അവന്റെ തലയിൽനിന്നു എടുത്തു; അതിന്റെ തൂക്കം ഒരു താലന്തു പൊ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്മേൽ രത്നം പതിച്ചിരുന്നു; അവർ അതു ദാവീദിന്റെ തലയിൽ വെച്ചു; അവൻ നഗരത്തിൽനിന്നു അനവധി കൊള്ള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ഭാര്യമാരോടുകൂടെ ശയ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പോ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വിടത്തെ ജനത്തെയും അവൻ പുറത്തു കൊണ്ടുവന്നു അവരെ ഈർച്ചവാളിന്നും മെതിവണ്ടിക്കും കോടാലിക്കും ആക്ക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െക്കൊണ്ടു ഇഷ്ടികച്ചൂളയിലും വേല ചെയ്യിച്ചു; അമ്മോന്യരുടെ എല്ലാ പട്ടണങ്ങളോടും അവൻ അങ്ങനെ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ു. പിന്നെ ദാവീദും സകല ജനവും യെരൂശലേമിലേക്കു മടങ്ങിപ്പോ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യഹോവ നാഥാനെ ദാവീദിന്റെ അടുക്കൽ അയച്ചു. അവൻ അവന്റെ അടുക്കൽ ചെന്നു അവനോടു പറഞ്ഞതു: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ണത്തിൽ രണ്ടു പുരുഷന്മാർ ഉണ്ടായിരുന്നു; ഒരുത്തൻ ധനവാൻ, മറ്റവൻ ദരിദ്ര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ധനവാന്നു ആടുമാടുകൾ അനവധി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ദരിദ്രന്നോ താൻ വിലെക്കു വാങ്ങി വളർത്തിയ ഒരു പെൺകുഞ്ഞാടല്ലാതെ ഒന്നും ഇല്ലായിരുന്നു; അതു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ലും അവന്റെ മക്കളുടെ അടുക്കലും വളർന്നുവന്നു; അതു അവൻ തിന്നുന്നതിൽ ഓഹരി തിന്നുകയും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ടിക്കുന്നതിൽ ഓഹരി കുടിക്കയും അവന്റെ മടിയിൽ കിടക്കയും ചെയ്തു; അവന്നു ഒരു മകളെപ്പോലെയും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ീ അതു രഹസ്യത്തിൽ ചെയ്തു; ഞാനോ ഈ കാര്യം യിസ്രായേലൊക്കെയും കാൺകെ സൂര്യന്റെ വെട്ടത്തു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ധനവാന്റെ അടുക്കൽ ഒരു വഴിയാത്രക്കാരൻ വന്നു; തന്റെ അടുക്കൽ വന്ന വഴിപോക്കന്നുവേണ്ടി പാകംചെയ്‍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വന്ത ആടുമാടുകളിൽ ഒന്നിനെ എടുപ്പാൻ മനസ്സാകാതെ, അവൻ ആ ദരിദ്രന്റെ കുഞ്ഞാടിനെ പിടിച്ചു തന്റ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 ആൾക്കുവേണ്ടി പാക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പ്പോൾ ദാവീദിന്റെ കോപം ആ മനുഷ്യന്റെ നേരെ ഏറ്റവും ജ്വലിച്ചു; അവൻ നാഥാനോടു: യഹോവയാണ, ഇതു ചെയ്ത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രണയോഗ്യ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ൻ കനിവില്ലാതെ ഈ കാര്യം പ്രവർത്തിച്ചതുകൊണ്ടു ആ ആടിന്നുവേണ്ടി നാലിരട്ടി പകരം കൊടുക്കേണ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ാഥാൻ ദാവീദിനോടു പറഞ്ഞതു: ആ മനുഷ്യൻ നീ തന്നേ, യിസ്രായേലിന്റെ ദൈവമായ യഹോവ ഇപ്രകാ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യുന്നു: ഞാൻ നിന്നെ യിസ്രായേലിന്നു രാജാവായിട്ടു അഭിഷേകം ചെയ്തു, നിന്നെ ശൌല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യ്യിൽനിന്നു വിടു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ഞാൻ നിനക്കു നിന്റെ യജമാനന്റെ ഗൃഹത്തെയും നിന്റെ മാർവ്വിടത്തിലേക്കു നിന്റെ യജമാനന്റെ ഭാര്യമാ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ു; യിസ്രായേൽ ഗൃഹത്തെയും യെഹൂദാഗൃഹത്തെയും നിനക്കു തന്നു; പോരായെങ്കിൽ ഇന്നിന്നതും കൂടെ ഞാൻ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രു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ീ യഹോവയുടെ കല്പന നിരസിച്ചു അവന്നു അനിഷ്ടമായുള്ളതു ചെയ്തതു എന്തിന്നു? ഹിത്യനായ ഊരീയാവെ വാൾ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ട്ടി അവന്റെ ഭാര്യയെ നിനക്കു ഭാര്യയായിട്ടു എടുത്തു. അവനെ അമ്മോന്യരുടെ വാൾകൊണ്ടു കൊല്ല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ീ എന്നെ നിരസിച്ചു ഹിത്യനായ ഊരീയാവിന്റെ ഭാര്യയെ നിനക്കു ഭാര്യയായിട്ടു എടുത്തതുകൊണ്ടു വാൾ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ൃഹത്തെ ഒരിക്കലും വിട്ടുമാറു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ദാവീദ് നാഥാനോടു: ഞാൻ യഹോവയോടു പാപം ചെയ്തിരിക്കുന്നു എന്നു പറഞ്ഞു. അതിന്നു നാഥാൻ ദാവീദിനോടു: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പാപം മോചിച്ചിരിക്കുന്നു; നീ മര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എങ്കിലും നീ ഈ പ്രവൃത്തിയിൽ യഹോവയുടെ ശത്രുക്കൾ ദൂഷണം പറവാൻ ഹേതു ഉണ്ടാക്കിയതു കൊണ്ടു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2026-09-07T02:52:36Z</dcterms:created>
  <dcterms:modified xsi:type="dcterms:W3CDTF">2026-09-07T02:52:36Z</dcterms:modified>
  <dc:title>2 ശമൂവേൽ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