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ந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வக்கத்தை கொடு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று சொன்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வதை கொடுப்ப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தான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ங்கள் சூழ்ந்து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ழப்பங்கள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வதை கொடுப்ப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தான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க்கங்கள் நெருக்க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ைகளை நீர் பார்த்துக் கொள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 போல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ழி திறந்து நீர் நடத்திடு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கள் நிறைவே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மதங்கள்ஆ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மான நன்மைகளை அனுப்ப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நீர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ட மாட்டேன் பயந்திட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ழப்பங்கள் தேவை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ழப்பங்கள் தேவை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பாரங்கள் தேவை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ை எல்லாம் ஒ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2026-07-30T14:06:47Z</dcterms:created>
  <dcterms:modified xsi:type="dcterms:W3CDTF">2026-07-30T14:06:47Z</dcterms:modified>
  <dc:title>துதிப் பாடல்கள் : 896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