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வர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பெலத்தோடு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றைந்து ஆண்டவரை துத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சத்தத்தோடு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டைத்தவர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நீக்கினாரே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னி போல காலமெல்லாம் க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ர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கூடி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மது பெலன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கூடி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மது அரண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ராஜனை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 இரத்தம் சிந்தி சிலுவையில் ம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2026-07-30T21:45:27Z</dcterms:created>
  <dcterms:modified xsi:type="dcterms:W3CDTF">2026-07-30T21:45:27Z</dcterms:modified>
  <dc:title>துதிப் பாடல்கள் : 988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