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7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தந்தவரை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உள்ளத்தோடு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பெலத்தோடு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ல் நிறைந்து ஆண்டவரை துத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சத்தத்தோடு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ை துடைத்தவரை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கள் நீக்கினாரே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மனி போல காலமெல்லாம் கா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தி கர்த்தரை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 கூடி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மது பெலன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 கூடி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மது அரண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தேவனை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 ராஜனை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 இரத்தம் சிந்தி சிலுவையில் மர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2026-09-15T13:53:54Z</dcterms:created>
  <dcterms:modified xsi:type="dcterms:W3CDTF">2026-09-15T13:53:54Z</dcterms:modified>
  <dc:title>துதிப் பாடல்கள் : 988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