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லும் நாங்கள் நினைத்தபடிமாத்திரம் கொடாமல், தேவனுடைய சித்தத்தினாலே முன்பு தங்களைத்தாமே கர்த்தருக்கும், பின்பு எங்களுக்கும் ஒப்புக்கொடுத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தீத்து இந்தத் தர்மகாரியத்தை உங்களிடத்தில் தொடங்கினபடியே, அதை முடிக்கவும் வேண்டுமென்று அவனைக் கேட்டுக்கொண்ட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தீத்து இந்தத் தர்மகாரியத்தை உங்களிடத்தில் தொடங்கினபடியே, அதை முடிக்கவும் வேண்டுமென்று அவனைக் கேட்டுக்கொண்ட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ல்லாமலும், விசுவாசத்திலும், போதிப்பிலும், அறிவிலும், எல்லாவித ஜாக்கிரதையிலும், எங்கள்மேலுள்ள உங்கள் அன்பிலும், மற்றெல்லாக் காரியங்களிலும், நீங்கள் பெருகியிருக்கிறதுபோல, இந்தத் தர்மகாரியத்திலும் பெருகவேண்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ல்லாமலும், விசுவாசத்திலும், போதிப்பிலும், அறிவிலும், எல்லாவித ஜாக்கிரதையிலும், எங்கள்மேலுள்ள உங்கள் அன்பிலும், மற்றெல்லாக் காரியங்களிலும், நீங்கள் பெருகியிருக்கிறதுபோல, இந்தத் தர்மகாரியத்திலும் பெருக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ை நான் கட்டளையாகச் சொல்லாமல், மற்றவர்களுடைய ஜாக்கிரதையைக்கொண்டு, உங்கள் அன்பின் உண்மையைச் சோதிக்கும்பொருட்டே சொல்லு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ை நான் கட்டளையாகச் சொல்லாமல், மற்றவர்களுடைய ஜாக்கிரதையைக்கொண்டு, உங்கள் அன்பின் உண்மையைச் சோதிக்கும்பொருட்டே சொல்லு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ம்முடைய கர்த்தராகிய இயேசுகிறிஸ்துவின் கிருபையை அறிந்திருக்கிறீர்களே; அவர் ஐசுவரியமுள்ளவராயிருந்தும், நீங்கள் அவருடைய தரித்திரத்தினாலே ஐசுவரியவான்களாகும்படிக்கு, உங்கள்நிமித்தம் தரித்திரரானார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ம்முடைய கர்த்தராகிய இயேசுகிறிஸ்துவின் கிருபையை அறிந்திருக்கிறீர்களே; அவர் ஐசுவரியமுள்ளவராயிருந்தும், நீங்கள் அவருடைய தரித்திரத்தினாலே ஐசுவரியவான்களாகும்படிக்கு, உங்கள்நிமித்தம் தரித்திரரானார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க்குறித்து என் யோசனையை உங்களுக்கு அறிவிக்கிறேன்; இதைச் செய்கிறதற்கு மாத்திரமல்ல, செய்யவேண்டுமென்று உற்சாகப்படுகிறதற்கும் ஒருவருஷமாய் ஆரம்பம்பண்ணின உங்களுக்கு இது தகுதியாய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 சகோதரரே, மக்கெதோனியா நாட்டுச் சபைகளுக்கு தேவன் அளித்த கிருபையை உங்களுக்கு அறிவிக்கிற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க்குறித்து என் யோசனையை உங்களுக்கு அறிவிக்கிறேன்; இதைச் செய்கிறதற்கு மாத்திரமல்ல, செய்யவேண்டுமென்று உற்சாகப்படுகிறதற்கும் ஒருவருஷமாய் ஆரம்பம்பண்ணின உங்களுக்கு இது தகுதியாய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அதை இப்பொழுது செய்து நிறைவேற்றுங்கள்; கொடுக்கவேண்டும் என்கிற விருப்பமுண்டாயிருந்ததுபோல, உங்களுக்கு உள்ளவைகளில் எடுத்து அதை நிறைவேற்றுதலும் உண்டாவத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அதை இப்பொழுது செய்து நிறைவேற்றுங்கள்; கொடுக்கவேண்டும் என்கிற விருப்பமுண்டாயிருந்ததுபோல, உங்களுக்கு உள்ளவைகளில் எடுத்து அதை நிறைவேற்றுதலும் உண்டாவத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னுக்கு மனவிருப்பமிருந்தால், அவனுக்கு இல்லாததின்படியல்ல, அவனுக்கு உள்ளதின்படியே அங்கிகரிக்கப்ப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னுக்கு மனவிருப்பமிருந்தால், அவனுக்கு இல்லாததின்படியல்ல, அவனுக்கு உள்ளதின்படியே அங்கிகரிக்கப்ப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ற்றவர்களுக்குச் சகாயமும் உங்களுக்கு வருத்தமும் உண்டாகும்படியல்ல, சமநிலையிருக்கும்படியாகவே சொல்லு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ற்றவர்களுக்குச் சகாயமும் உங்களுக்கு வருத்தமும் உண்டாகும்படியல்ல, சமநிலையிருக்கும்படியாகவே சொல்லு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ப்படியெனில், மிகுதியாய்ச் சேர்த்தவனுக்கு அதிகமானதுமில்லை, கொஞ்சமாய்ச் சேர்த்தவனுக்குக் குறைவானதுமில்லை என்று எழுதியிருக்கிறபிரகார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ப்படியெனில், மிகுதியாய்ச் சேர்த்தவனுக்கு அதிகமானதுமில்லை, கொஞ்சமாய்ச் சேர்த்தவனுக்குக் குறைவானதுமில்லை என்று எழுதியிருக்கிறபிரகார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ப்படியெனில், மிகுதியாய்ச் சேர்த்தவனுக்கு அதிகமானதுமில்லை, கொஞ்சமாய்ச் சேர்த்தவனுக்குக் குறைவானதுமில்லை என்று எழுதியிருக்கிறபிரகார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 சகோதரரே, மக்கெதோனியா நாட்டுச் சபைகளுக்கு தேவன் அளித்த கிருபையை உங்களுக்கு அறிவிக்கிற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மநிலைப் பிரமாணத்தின்படியே, அவர்களுடைய செல்வம் உங்கள் வறுமைக்கு உதவும்படிக்கு இக்காலத்திலே உங்களுடைய செல்வம் அவர்களுடைய வறுமைக்கு உதவுவத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மநிலைப் பிரமாணத்தின்படியே, அவர்களுடைய செல்வம் உங்கள் வறுமைக்கு உதவும்படிக்கு இக்காலத்திலே உங்களுடைய செல்வம் அவர்களுடைய வறுமைக்கு உதவுவத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ன்றியும் உங்களுக்காக இப்படிப்பட்ட ஜாக்கிரதை உண்டாயிருக்கும்படி தீத்துவின் இருதயத்தில் அருளின தேவனுக்கு ஸ்தோத்திர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ங்கள் கேட்டுக்கொண்டதை அவன் அங்கிகரித்ததுமல்லாமல், அவன் அதிக ஜாக்கிரதையாயிருந்து, தன் விருப்பத்தின்படியே உங்களிடத்திற்கு வரப் புறப்ப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ங்கள் கேட்டுக்கொண்டதை அவன் அங்கிகரித்ததுமல்லாமல், அவன் அதிக ஜாக்கிரதையாயிருந்து, தன் விருப்பத்தின்படியே உங்களிடத்திற்கு வரப் புறப்ப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ுவிசேஷ ஊழியத்தில் எல்லாச் சபைகளிலும் புகழ்ச்சிபெற்ற ஒரு சகோதரனை அவனோடேகூட அனுப்பியிருக்கிற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ுவிசேஷ ஊழியத்தில் எல்லாச் சபைகளிலும் புகழ்ச்சிபெற்ற ஒரு சகோதரனை அவனோடேகூட அனுப்பியிருக்கிற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ுமாத்திரமல்ல, கர்த்தருக்கு மகிமையுண்டாகவும், உங்கள் மனவிருப்பம் விளங்கவும், எங்கள் ஊழியத்தினாலே சேர்க்கப்படும் தர்மப்பணத்தைக் கொண்டுபோகையில், எங்களுக்கு வழித்துணையாயிருக்கும்படி, அவன் சபைகளால் தெரிந்து ஏற்படுத்தப்பட்டவனாயும் இருக்கி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ுமாத்திரமல்ல, கர்த்தருக்கு மகிமையுண்டாகவும், உங்கள் மனவிருப்பம் விளங்கவும், எங்கள் ஊழியத்தினாலே சேர்க்கப்படும் தர்மப்பணத்தைக் கொண்டுபோகையில், எங்களுக்கு வழித்துணையாயிருக்கும்படி, அவன் சபைகளால் தெரிந்து ஏற்படுத்தப்பட்டவனாயும் இருக்கி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ஊழியத்தினாலே சேர்க்கப்பட்ட மிகுதியான தர்மப்பணத்தைக்குறித்து ஒருவனும் எங்களைக் குற்றப்படுத்தாதபடிக்கு நாங்கள் எச்சரிக்கையாயிருந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மிகுந்த உபத்திரவத்தினாலே சோதிக்கப்படுகையில், கொடிய தரித்திரமுடையவர்களாயிருந்தும், தங்கள் பரிபூரண சந்தோஷத்தினாலே மிகுந்த உதாரத்துவமாய்க் கொடுத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ஊழியத்தினாலே சேர்க்கப்பட்ட மிகுதியான தர்மப்பணத்தைக்குறித்து ஒருவனும் எங்களைக் குற்றப்படுத்தாதபடிக்கு நாங்கள் எச்சரிக்கையாயிருந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ுக்கு முன்பாகமாத்திரமல்ல, மனுஷருக்கு முன்பாகவும் யோக்கியமானவைகளைச் செய்ய நாடுகிற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ுக்கு முன்பாகமாத்திரமல்ல, மனுஷருக்கு முன்பாகவும் யோக்கியமானவைகளைச் செய்ய நாடுகிற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லும், அநேக காரியங்களில் ஜாக்கிரதையுள்ளவனென்று நாங்கள் பலமுறை கண்டறிந்தவனும், இப்பொழுது உங்கள்மேலுள்ள மிகுந்த நம்பிக்கையினாலே அதிக ஜாக்கிரதையுள்ளவனுமாகிய நம்முடைய சகோதரனையும் இவர்களோடே கூட அனுப்பியிருக்கிறோ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லும், அநேக காரியங்களில் ஜாக்கிரதையுள்ளவனென்று நாங்கள் பலமுறை கண்டறிந்தவனும், இப்பொழுது உங்கள்மேலுள்ள மிகுந்த நம்பிக்கையினாலே அதிக ஜாக்கிரதையுள்ளவனுமாகிய நம்முடைய சகோதரனையும் இவர்களோடே கூட அனுப்பியிருக்கிறோ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லும், அநேக காரியங்களில் ஜாக்கிரதையுள்ளவனென்று நாங்கள் பலமுறை கண்டறிந்தவனும், இப்பொழுது உங்கள்மேலுள்ள மிகுந்த நம்பிக்கையினாலே அதிக ஜாக்கிரதையுள்ளவனுமாகிய நம்முடைய சகோதரனையும் இவர்களோடே கூட அனுப்பியிருக்கிறோ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ீத்துவைக்குறித்து ஒருவன் விசாரித்தால், அவன் எனக்குக் கூட்டாளியும் உங்களுக்காக என் உடன்வேலையாளுமாயிக்கிறானென்றும்; எங்கள் சகோதரரைக்குறித்து ஒருவன் விசாரித்தால், அவர்கள் சபைகளுடைய ஸ்தானாபதிகளும், கிறிஸ்துவுக்கு மகிமையுமாயிருக்கிறார்களென்றும் அறியக்கடவ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ீத்துவைக்குறித்து ஒருவன் விசாரித்தால், அவன் எனக்குக் கூட்டாளியும் உங்களுக்காக என் உடன்வேலையாளுமாயிக்கிறானென்றும்; எங்கள் சகோதரரைக்குறித்து ஒருவன் விசாரித்தால், அவர்கள் சபைகளுடைய ஸ்தானாபதிகளும், கிறிஸ்துவுக்கு மகிமையுமாயிருக்கிறார்களென்றும் அறியக்கடவ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தலால் உங்கள் அன்பையும், நாங்கள் உங்களைக்குறித்துச் சொன்ன புகழ்ச்சியையும், சபைகளுக்கு முன்பாக அவர்களுக்குத் திருஷ்டாந்தப்படுத்துங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தலால் உங்கள் அன்பையும், நாங்கள் உங்களைக்குறித்துச் சொன்ன புகழ்ச்சியையும், சபைகளுக்கு முன்பாக அவர்களுக்குத் திருஷ்டாந்தப்படுத்த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மிகுந்த உபத்திரவத்தினாலே சோதிக்கப்படுகையில், கொடிய தரித்திரமுடையவர்களாயிருந்தும், தங்கள் பரிபூரண சந்தோஷத்தினாலே மிகுந்த உதாரத்துவமாய்க் கொடுத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அவர்கள் தங்கள் திராணிக்குத் தக்கதாகவும், தங்கள் திராணிக்கு மிஞ்சியும் கொடுக்க தாங்களே மனதுள்ளவர்களாயிருந்தார்களென்பதற்கு, நான் சாட்சியாயிருக்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அவர்கள் தங்கள் திராணிக்குத் தக்கதாகவும், தங்கள் திராணிக்கு மிஞ்சியும் கொடுக்க தாங்களே மனதுள்ளவர்களாயிருந்தார்களென்பதற்கு, நான் சாட்சியாயிருக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ங்கள் உபகாரத்தையும், பரிசுத்தவான்களுக்குச் செய்யப்படும் தர்மஊழியத்தின் பங்கையும் நாங்கள் ஏற்றுக்கொள்ளும்படி அவர்கள் எங்களை மிகவும் வேண்டிக்கொண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லும் நாங்கள் நினைத்தபடிமாத்திரம் கொடாமல், தேவனுடைய சித்தத்தினாலே முன்பு தங்களைத்தாமே கர்த்தருக்கும், பின்பு எங்களுக்கும் ஒப்புக்கொடுத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મને સમર્પિત કરી. દેવ આવું ઈચ્છ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થી કૃપાના આ ભલાઈના વિશિષ્ટ કાર્યને પૂર્ણ કરવામાં તમને મદદરૂપ થવા અમે તિતસને કહ્યું. તિતસે જ સ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થમ આ કાર્યનો પ્રારંભ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મે ઘણી વસ્તુઓમાં-વિશ્વાસમાં, વાણીમાં, જ્ઞાનમાં, અને ખરેખર મદદ કરવામાં, અને અમારી પાસે શીખ્યા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ેમમાં સમૃદ્ધ છો. અને તેથી આપવાના કૃપા દાનમાં પણ તમે સમૃદ્ધ બનો તેવી અમે આશા રાખ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આપવા માટેનો હું તમને આદેશ નથી આપતો. પરંતુ તમારો પ્રેમ સાચો પ્રેમ છે કે કેમ તે મારે જોવું છે. બી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 ખરેખર સહાયભૂત થાય છે, એ તમને બતાવીને હું આમ કરવા માંગુ છ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આપણા પ્રભુ ઈસુ ખ્રિસ્તની કૃપાથી તમે જ્ઞાત છો. તમે જાણો છો કે દેવ સાથે ખ્રિસ્ત સમૃદ્ધ હતો; પરંત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ા માટે તે દીન બન્યો. તેના દરિદ્રી થવાથી તમે સમૃદ્ધ બનો તેથી ખ્રિસ્તે આમ 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હું ધારું છું કે તમારે આમ કરવું જોઈએ અને તે તમારા સારા માટે છે. ગત વર્ષે તમે સૌથી પહેલા અર્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અને હવે, મારા ભાઈઓ અને બહેનો, મકદોનિયાની મંડળીઓ પર દેવની જે કૃપા છે તે વિષે અમે તમને જણાવ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ની ઈચ્છા દર્શાવેલી. અને તમે જ સૌ પ્રથમ દાન આપ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થી જે કાર્યનો તમે પ્રારંભ કર્યો છે, તેને પૂર્ણ કરો. જેથી તમારા “કાર્યની ઈચ્છા” અને તમાર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કાર્ય” સમતુલીત થશે. તમારી પાસે જે કઈ છે તેમાંથી આપ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જો તમારી આપવાની ઈચ્છા હશે, તો તમારા દાનનો સ્વીકાર થશે. તમારી ભેટનું મૂલ્યાંકન તમારી પાસે જે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ા ઉપરથી થશે અને નહિ કે તમારી પાસે જે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જ્યારે અન્ય લોકોને રાહત પ્રાપ્ત હોય ત્યારે તમને મુશ્કેલી પડે તેવું અમે ઈચ્છતા નથી. ત્યાં સમાનત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ોવી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અત્યારે તમારી પાસે ઘણું છે. તમારી પાસે જે છે તે લોકોને જે વસ્તુની જરૂર છે તેઓને તે ઘણું મદદરૂ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ઈ શકે તેમ છે. ત્યાર બાદ, જ્યારે તેઓની પાસે પુષ્કળ હશે ત્યારે તેઓ તમારે જોઈતી વસ્તુ પ્રાપ્ત કરવ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ને મદદરૂપ થઈ શકે. અને ત્યાર પછી સમાનતા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ઈચ્છ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જેમ પવિત્રશાસ્ત્રોમાં લખ્યું છે,“જે વ્યક્તિ એ ઘણું ભેગું કર્યુ છે તેની પાસે ઘણુ વધારે ન હત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જે વ્યક્તિએ ધણું ઓછું ભેગું કર્યુ હતું તેની પાસે ખૂબ ઓછુ ન હતું.” નિર્ગમન 16: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દેવની સ્તુતિ થાઓ કે તેણે તિતસને એટલો પ્રેમ આપ્યો જેટલો મને તમારા માટ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અમે તિતસને જે વસ્તુ કરવાની કહી તેનો સ્વીકાર કર્યો. તે તમારી પાસે આવવા ઘણું જ ઈચ્છતો હતો. આ તે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ો વિચાર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અમે તિતસની સાથે તે ભાઈને મોકલીએ છીએ જે બધી જ મંડળીઓ સાથે પ્રસંશાને પાત્ર બન્યો છે. આ ભાઈની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વાર્તાની સેવા માટે તેનું અભિવાદન થ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જ્યારે અમે આ ભેટ લઈ જતા હતા, ત્યારે પણ અમારી સાથે આવવા, મંડળીઓ દ્વારા આ ભાઈની પસંદગી થઈ હતી. અ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 સેવા કરીએ છીએ. પ્રભુનો મહિમા વધારવા, અને એ દર્શાવવા કે અમે ખરેખર મદદરૂપ થવા માગ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અમે ઘણા જ સજાગ છીએ કે જેથી કોઈ પણ વ્યક્તિ અમે જે રીતે આટલી મોટી ભેટની સાથે કામ કરીએ છીએ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કઠિન મુશ્કેલીઓથી તે વિશ્વાસીઓનું પરીક્ષણ થયું હતું. અને તેઓ ઘણા જ દરિદ્ર લોકો છે. પરંતુ તેમ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ટીકા ન કર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અમે આ વસ્તુઓ એ રીતે કરવા ધારીએ છીએ. જે પ્રભુની આંખો સમક્ષ ન્યાયી છે. લોકો જેને ન્યાયી ગણે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વું કરવાનો અમારો ઈરાદ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અમે તેઓની સાથે અમારા ભાઈને પણ મોકલીએ છીએ, જે હમેશા મદદરૂપ થવાને તૈયાર હોય છે. ઘણી રીતે તેણે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બતમાં અમને સાબિતી આપી છે. અને હવે જ્યારે તેને તમારામાં ઘણો વિશ્વાસ છે ત્યારે તો તે વધુ મદદરૂપ થ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ઈચ્છ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હવે તિતસ વિષે-તે મારો સાથીદાર છે. તમને મદદરૂપ થવા તે મારી સાથે કામ કરે છે. અને બીજા ભાઈઓ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મંડળીઓ દ્વારા મોકલવામાં આવ્યા છે. અને તેઓ દેવને મહિમા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તેથી આ માણસોને દર્શાવો કે તમારી પાસે પ્રેમ છે. તેઓને બતાવો કે અમે કેમ તમારા માટે ગર્વ અનુભવી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ીએ. પછી બધી જ મંડળીઓ આ જો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ન્મત આનંદને કારણે તેઓએ મોટી ઉદારતાથી આપ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હું તમને કહી શકુ કે તેઓમાં જેટલી શક્તિ હતી, જે તેઓએ અર્પણ કર્યુ તે તેઓને પોષાય તેના કરતાં પણ વધ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એ આપ્યું. આ સ્વૈચ્છિક રીતે કર્યુ. આમ કરવાને કોઈ વ્યક્તિએ તેમને કહ્યું નહો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રંતુ તેઓએ અમને વારંવાર પૂછયું-તેઓએ દેવના ભક્તોની સેવામાં ભાગીદાર થવા અમને આજીજી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અમે અપેક્ષા નહોતી રાખી તે રીતે તેમણે આપ્યું. પોતાનું ધન આપતા પહેલા પોતાની જાતને તેઓએ પ્રભુન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2026-06-03T11:37:39Z</dcterms:created>
  <dcterms:modified xsi:type="dcterms:W3CDTF">2026-06-03T11:37:39Z</dcterms:modified>
  <dc:title>2 கொரிந்தியர்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