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ை நான் கட்டளையாகச் சொல்லாமல், மற்றவர்களுடைய ஜாக்கிரதையைக்கொண்டு, உங்கள் அன்பின் உண்மையைச் சோதிக்கும்பொருட்டே 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ம்முடைய கர்த்தராகிய இயேசுகிறிஸ்துவின் கிருபையை அறிந்திருக்கிறீர்களே; அவர் ஐசுவரியமுள்ளவராயிருந்தும், நீங்கள் அவருடைய தரித்திரத்தினாலே ஐசுவரியவான்களாகும்படிக்கு, உங்கள்நிமித்தம் தரித்திரரானார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ம்முடைய கர்த்தராகிய இயேசுகிறிஸ்துவின் கிருபையை அறிந்திருக்கிறீர்களே; அவர் ஐசுவரியமுள்ளவராயிருந்தும், நீங்கள் அவருடைய தரித்திரத்தினாலே ஐசுவரியவான்களாகும்படிக்கு, உங்கள்நிமித்தம் தரித்திரரானார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க்குறித்து என் யோசனையை உங்களுக்கு அறிவிக்கிறேன்; இதைச் செய்கிறதற்கு மாத்திரமல்ல, செய்யவேண்டுமென்று உற்சாகப்படுகிறதற்கும் ஒருவருஷமாய் ஆரம்பம்பண்ணின உங்களுக்கு இது தகுதிய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ைக்குறித்து என் யோசனையை உங்களுக்கு அறிவிக்கிறேன்; இதைச் செய்கிறதற்கு மாத்திரமல்ல, செய்யவேண்டுமென்று உற்சாகப்படுகிறதற்கும் ஒருவருஷமாய் ஆரம்பம்பண்ணின உங்களுக்கு இது தகுதியாய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அதை இப்பொழுது செய்து நிறைவேற்றுங்கள்; கொடுக்கவேண்டும் என்கிற விருப்பமுண்டாயிருந்ததுபோல, உங்களுக்கு உள்ளவைகளில் எடுத்து அதை நிறைவேற்றுதலும் உண்டாவத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அதை இப்பொழுது செய்து நிறைவேற்றுங்கள்; கொடுக்கவேண்டும் என்கிற விருப்பமுண்டாயிருந்ததுபோல, உங்களுக்கு உள்ளவைகளில் எடுத்து அதை நிறைவேற்றுதலும் உண்டாவத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ுக்கு மனவிருப்பமிருந்தால், அவனுக்கு இல்லாததின்படியல்ல, அவனுக்கு உள்ளதின்படியே அங்கிகரிக்க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னுக்கு மனவிருப்பமிருந்தால், அவனுக்கு இல்லாததின்படியல்ல, அவனுக்கு உள்ளதின்படியே அங்கிகரிக்க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்றவர்களுக்குச் சகாயமும் உங்களுக்கு வருத்தமும் உண்டாகும்படியல்ல, சமநிலையிருக்கும்படியாகவே சொல்ல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ங்கள் உபகாரத்தையும், பரிசுத்தவான்களுக்குச் செய்யப்படும் தர்மஊழியத்தின் பங்கையும் நாங்கள் ஏற்றுக்கொள்ளும்படி அவர்கள் எங்களை மிகவும் வேண்டிக்கொண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மிகுதியாய்ச் சேர்த்தவனுக்கு அதிகமானதுமில்லை, கொஞ்சமாய்ச் சேர்த்தவனுக்குக் குறைவானதுமில்லை என்று எழுதியிருக்கிறபிரகார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ில், மிகுதியாய்ச் சேர்த்தவனுக்கு அதிகமானதுமில்லை, கொஞ்சமாய்ச் சேர்த்தவனுக்குக் குறைவானதுமில்லை என்று எழுதியிருக்கிறபிரகார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நிலைப் பிரமாணத்தின்படியே, அவர்களுடைய செல்வம் உங்கள் வறுமைக்கு உதவும்படிக்கு இக்காலத்திலே உங்களுடைய செல்வம் அவர்களுடைய வறுமைக்கு உதவுவத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நிலைப் பிரமாணத்தின்படியே, அவர்களுடைய செல்வம் உங்கள் வறுமைக்கு உதவும்படிக்கு இக்காலத்திலே உங்களுடைய செல்வம் அவர்களுடைய வறுமைக்கு உதவுவத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ன்றியும் உங்களுக்காக இப்படிப்பட்ட ஜாக்கிரதை உண்டாயிருக்கும்படி தீத்துவின் இருதயத்தில் அருளின தேவனுக்கு ஸ்தோத்திர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ங்கள் கேட்டுக்கொண்டதை அவன் அங்கிகரித்ததுமல்லாமல், அவன் அதிக ஜாக்கிரதையாயிருந்து, தன் விருப்பத்தின்படியே உங்களிடத்திற்கு வரப் புறப்ப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ங்கள் கேட்டுக்கொண்டதை அவன் அங்கிகரித்ததுமல்லாமல், அவன் அதிக ஜாக்கிரதையாயிருந்து, தன் விருப்பத்தின்படியே உங்களிடத்திற்கு வரப் புறப்ப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ுவிசேஷ ஊழியத்தில் எல்லாச் சபைகளிலும் புகழ்ச்சிபெற்ற ஒரு சகோதரனை அவனோடேகூட அனுப்பியிருக்கிற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ுவிசேஷ ஊழியத்தில் எல்லாச் சபைகளிலும் புகழ்ச்சிபெற்ற ஒரு சகோதரனை அவனோடேகூட அனுப்பியிருக்கிற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மாத்திரமல்ல, கர்த்தருக்கு மகிமையுண்டாகவும், உங்கள் மனவிருப்பம் விளங்கவும், எங்கள் ஊழியத்தினாலே சேர்க்கப்படும் தர்மப்பணத்தைக் கொண்டுபோகையில், எங்களுக்கு வழித்துணையாயிருக்கும்படி, அவன் சபைகளால் தெரிந்து ஏற்படுத்தப்பட்டவனாயும் இருக்கி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நாங்கள் நினைத்தபடிமாத்திரம் கொடாமல், தேவனுடைய சித்தத்தினாலே முன்பு தங்களைத்தாமே கர்த்தருக்கும், பின்பு எங்களுக்கும் ஒப்புக்கொடு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மாத்திரமல்ல, கர்த்தருக்கு மகிமையுண்டாகவும், உங்கள் மனவிருப்பம் விளங்கவும், எங்கள் ஊழியத்தினாலே சேர்க்கப்படும் தர்மப்பணத்தைக் கொண்டுபோகையில், எங்களுக்கு வழித்துணையாயிருக்கும்படி, அவன் சபைகளால் தெரிந்து ஏற்படுத்தப்பட்டவனாயும் இருக்கி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மாத்திரமல்ல, கர்த்தருக்கு மகிமையுண்டாகவும், உங்கள் மனவிருப்பம் விளங்கவும், எங்கள் ஊழியத்தினாலே சேர்க்கப்படும் தர்மப்பணத்தைக் கொண்டுபோகையில், எங்களுக்கு வழித்துணையாயிருக்கும்படி, அவன் சபைகளால் தெரிந்து ஏற்படுத்தப்பட்டவனாயும் இருக்கி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ஊழியத்தினாலே சேர்க்கப்பட்ட மிகுதியான தர்மப்பணத்தைக்குறித்து ஒருவனும் எங்களைக் குற்றப்படுத்தாதபடிக்கு நாங்கள் எச்சரிக்கையாயிரு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ுக்கு முன்பாகமாத்திரமல்ல, மனுஷருக்கு முன்பாகவும் யோக்கியமானவைகளைச் செய்ய நாடுகிற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அநேக காரியங்களில் ஜாக்கிரதையுள்ளவனென்று நாங்கள் பலமுறை கண்டறிந்தவனும், இப்பொழுது உங்கள்மேலுள்ள மிகுந்த நம்பிக்கையினாலே அதிக ஜாக்கிரதையுள்ளவனுமாகிய நம்முடைய சகோதரனையும் இவர்களோடே கூட அனுப்பியிருக்கிறோ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அநேக காரியங்களில் ஜாக்கிரதையுள்ளவனென்று நாங்கள் பலமுறை கண்டறிந்தவனும், இப்பொழுது உங்கள்மேலுள்ள மிகுந்த நம்பிக்கையினாலே அதிக ஜாக்கிரதையுள்ளவனுமாகிய நம்முடைய சகோதரனையும் இவர்களோடே கூட அனுப்பியிருக்கிறோ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ீத்துவைக்குறித்து ஒருவன் விசாரித்தால், அவன் எனக்குக் கூட்டாளியும் உங்களுக்காக என் உடன்வேலையாளுமாயிக்கிறானென்றும்; எங்கள் சகோதரரைக்குறித்து ஒருவன் விசாரித்தால், அவர்கள் சபைகளுடைய ஸ்தானாபதிகளும், கிறிஸ்துவுக்கு மகிமையுமாயிருக்கிறார்களென்றும் அறியக்கடவ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ீத்துவைக்குறித்து ஒருவன் விசாரித்தால், அவன் எனக்குக் கூட்டாளியும் உங்களுக்காக என் உடன்வேலையாளுமாயிக்கிறானென்றும்; எங்கள் சகோதரரைக்குறித்து ஒருவன் விசாரித்தால், அவர்கள் சபைகளுடைய ஸ்தானாபதிகளும், கிறிஸ்துவுக்கு மகிமையுமாயிருக்கிறார்களென்றும் அறியக்க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உங்கள் அன்பையும், நாங்கள் உங்களைக்குறித்துச் சொன்ன புகழ்ச்சியையும், சபைகளுக்கு முன்பாக அவர்களுக்குத் திருஷ்டாந்தப்படுத்த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உங்கள் அன்பையும், நாங்கள் உங்களைக்குறித்துச் சொன்ன புகழ்ச்சியையும், சபைகளுக்கு முன்பாக அவர்களுக்குத் திருஷ்டாந்தப்படுத்த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நாங்கள் நினைத்தபடிமாத்திரம் கொடாமல், தேவனுடைய சித்தத்தினாலே முன்பு தங்களைத்தாமே கர்த்தருக்கும், பின்பு எங்களுக்கும் ஒப்புக்கொடுத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 சகோதரரே, மக்கெதோனியா நாட்டுச் சபைகளுக்கு தேவன் அளித்த கிருபையை உங்களுக்கு அறிவிக்கிற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மிகுந்த உபத்திரவத்தினாலே சோதிக்கப்படுகையில், கொடிய தரித்திரமுடையவர்களாயிருந்தும், தங்கள் பரிபூரண சந்தோஷத்தினாலே மிகுந்த உதாரத்துவமாய்க் கொடு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மிகுந்த உபத்திரவத்தினாலே சோதிக்கப்படுகையில், கொடிய தரித்திரமுடையவர்களாயிருந்தும், தங்கள் பரிபூரண சந்தோஷத்தினாலே மிகுந்த உதாரத்துவமாய்க் கொடுத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அவர்கள் தங்கள் திராணிக்குத் தக்கதாகவும், தங்கள் திராணிக்கு மிஞ்சியும் கொடுக்க தாங்களே மனதுள்ளவர்களாயிருந்தார்களென்பதற்கு, நான் சாட்சியாயிருக்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அவர்கள் தங்கள் திராணிக்குத் தக்கதாகவும், தங்கள் திராணிக்கு மிஞ்சியும் கொடுக்க தாங்களே மனதுள்ளவர்களாயிருந்தார்களென்பதற்கு, நான் சாட்சியாயிரு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 தீத்து இந்தத் தர்மகாரியத்தை உங்களிடத்தில் தொடங்கினபடியே, அதை முடிக்கவும் வேண்டுமென்று அவனைக் கேட்டுக்கொண்ட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 தீத்து இந்தத் தர்மகாரியத்தை உங்களிடத்தில் தொடங்கினபடியே, அதை முடிக்கவும் வேண்டுமென்று அவனைக் கேட்டுக்கொண்ட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ல்லாமலும், விசுவாசத்திலும், போதிப்பிலும், அறிவிலும், எல்லாவித ஜாக்கிரதையிலும், எங்கள்மேலுள்ள உங்கள் அன்பிலும், மற்றெல்லாக் காரியங்களிலும், நீங்கள் பெருகியிருக்கிறதுபோல, இந்தத் தர்மகாரியத்திலும் பெருகவேண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ல்லாமலும், விசுவாசத்திலும், போதிப்பிலும், அறிவிலும், எல்லாவித ஜாக்கிரதையிலும், எங்கள்மேலுள்ள உங்கள் அன்பிலும், மற்றெல்லாக் காரியங்களிலும், நீங்கள் பெருகியிருக்கிறதுபோல, இந்தத் தர்மகாரியத்திலும் பெருக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ை நான் கட்டளையாகச் சொல்லாமல், மற்றவர்களுடைய ஜாக்கிரதையைக்கொண்டு, உங்கள் அன்பின் உண்மையைச் சோதிக்கும்பொருட்டே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േണ്ടതിന്നത്രേ പറയ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മ്മുടെ കർത്താവായ യേശുക്രിസ്തു സമ്പന്നൻ ആയിരുന്നിട്ടും അവന്റെ ദാരിദ്ര്യത്താൽ നിങ്ങൾ സമ്പന്ന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േണ്ടതിന്നു നിങ്ങൾ നിമിത്തം ദരിദ്രനായിത്തീർന്ന കൃപ നിങ്ങൾ അറി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ഞാൻ ഇതിൽ എന്റെ അഭിപ്രായം പറഞ്ഞുതരുന്നു; ചെയ്‍വാൻ മാത്രമല്ല, താല്പര്യപ്പെടുവാനുംകൂടെ ഒരു ആ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െ ആദ്യമായി ആരംഭിച്ച നിങ്ങൾക്കു ഇതു യോഗ്യ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എന്നാൽ താല്പര്യപ്പെടുവാൻ മനസ്സൊരുക്കം ഉണ്ടായതുപോലെ നിങ്ങളുടെ പ്രാപ്തിക്കു ഒത്തവണ്ണം നിവൃത്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േണ്ടതിന്നു ഇപ്പോൾ പ്രവൃത്തിയും അനുഷ്ഠ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ഒരുത്തന്നു മനസ്സൊരുക്കം ഉണ്ടെങ്കിൽ പ്രാപ്തിയില്ലാത്തതുപോലെയല്ല പ്രാപ്തിയുള്ളതു പോലെ കൊടുത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 ദൈവപ്രസാദം ലഭ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മറ്റുള്ളവർക്കു സുഭിക്ഷവും നിങ്ങൾക്കു ദുർഭിക്ഷവും വരേണം എന്നല്ല സമത്വം വേണം എന്ന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പ്രാപ്തി പോലെയും പ്രാപ്തിക്കു മീതെയും സ്വമേധയായി കൊടുത്തു എന്നതിന്നു ഞാൻ സാക്ഷ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സമത്വം ഉണ്ടാവാൻ തക്കവണ്ണം അവരുടെ സുഭിക്ഷം നിങ്ങളുടെ ദുർഭിക്ഷത്തിന്നു ഉതകേണ്ടതിന്നു ഇക്കാ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ള്ള സുഭിക്ഷം അവരുടെ ദുർഭിക്ഷത്തിന്നു ഉത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ഏറെ പെറുക്കിയവന്നു ഏറെയും കുറെ പെറുക്കിയവന്നു കുറവും കണ്ടില്ല” എന്നു എഴുതിയിരിക്കുന്നതുപേ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ിങ്ങൾക്കു വേണ്ടി തീതൊസിന്റെ ഹൃദയത്തിലും ഈ ജാഗ്രത നല്കിയ ദൈവത്തിന്നു സ്തോത്ര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ൻ അപേക്ഷ കൈക്കൊണ്ടു എന്നു മാത്രമല്ല, അത്യുത്സാഹിയാകയാൽ സ്വമേധയായി നിങ്ങളുടെ അടുക്ക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ഞങ്ങൾ അവനോടുകൂടെ ഒരു സഹോദരനെയും അയച്ചിരിക്കുന്നു; സുവിശേഷസംബന്ധമായുള്ള അവന്റെ പുകഴ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സഭകളിലും പര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ത്രയുമല്ല, കർത്താവിന്റെ മഹത്വത്തിന്നായും നമ്മുടെ മനസ്സൊരുക്കം കാണിപ്പാനായും ഞങ്ങളുടെ ശുശ്രൂഷ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തും ഞങ്ങൾ വിചാരിച്ചിരുന്നതുപോലെയല്ല; അവർ മുമ്പെ തങ്ങളെത്തന്നേ കർത്താവിന്നും പ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ക്കുന്ന ഈ ധർമ്മകാര്യത്തിൽ അവൻ ഞങ്ങൾക്കു കൂട്ടുയാത്രക്കാരനായി സഭകളാൽ തിരഞ്ഞെടുക്കപ്പെട്ടവ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ഞങ്ങൾ നടത്തിവരുന്ന ഈ ധർമ്മശേഖരകാര്യത്തിൽ ആരും ഞങ്ങളെ അപവാദം പറയാതിരിപ്പാൻ സൂക്ഷിച്ച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ഞങ്ങൾ കർത്താവിന്റെ മുമ്പാകെ മാത്രമല്ല മനുഷ്യരുടെ മുമ്പാകെയും യോഗ്യമായതു മുൻകരുത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ഞങ്ങൾ പലതിലും പലപ്പോഴും ശോധനചെയ്തു ഉത്സാഹിയായി കണ്ടും ഇപ്പോഴോ തനിക്കു നിങ്ങളെക്കുറ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ധൈര്യം പെരുകുകയാൽ അത്യുത്സാഹിയായുമിരിക്കുന്ന നമ്മുടെ സഹോദരനെയും അവരോടുകൂടെ അയ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തീതൊസ് എനിക്കു കൂട്ടാളിയും നിങ്ങൾക്കായിട്ടു കൂട്ടുവേലക്കാരനും ആകുന്നു; നമ്മുടെ സഹോദര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കളുടെ ദൂതന്മാരും ക്രിസ്തുവിന്നു മഹത്വവ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ആകയാൽ നിങ്ങളുടെ സ്നേഹത്തിന്നും നിങ്ങളെച്ചൊല്ലി ഞങ്ങൾ പറയുന്ന പ്രശംസെക്കും ഒത്ത ദൃഷ്ടാന്തം സഭ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ൺകെ അവർക്കു കാണിച്ചുകൊടു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േഷ്ടത്തിന്നൊത്തവണ്ണം ഞങ്ങൾക്കും ഏ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സഹോദരന്മാരേ, മക്കെദോന്യസഭകൾക്കു ലഭിച്ച ദൈവകൃപ ഞങ്ങൾ നിങ്ങളോടു അറിയ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കഷ്ടത എന്ന കഠിന ശോധനയിൽ ആയിരുന്നിട്ടും അവരുടെ സന്തോഷസമൃദ്ധിയും മഹാദാരിദ്ര്യവും ധാരാളം ഔദാര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ിപ്പാൻ കാരണമായിത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വിശുദ്ധന്മാരുടെ സഹായത്തിന്നുള്ള ധർമ്മവും കൂട്ടായ്മയും സംബന്ധിച്ചു അവർ വളരെ താല്പര്യത്തോ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ളോടു അപേക്ഷ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ങ്ങനെ തീതൊസ് ആരംഭിച്ചതുപോലെ നിങ്ങളുടെ ഇടയിൽ ഈ ധർമ്മശേഖരം നിവർത്തിക്കേണം എന്നു ഞങ്ങൾ അവന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േ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ാൽ വിശ്വാസം, വചനം, പരിജ്ഞാനം, പൂർണ്ണജാഗ്രത, ഞങ്ങളോടുള്ള സ്നേഹം ഇങ്ങനെ എല്ലാറ്റിലും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ന്തിയിരിക്കുന്നതുപോലെ ഈ ധർമ്മകാര്യത്തിലും മുന്തിവര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ാൻ കല്പനയായിട്ടല്ല, മറ്റുള്ളവരുടെ ജാഗ്രതകൊണ്ടു നിങ്ങളുടെ സ്നേഹത്തിന്റെ പരമാർത്ഥതയും ശോധ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2026-07-31T15:48:20Z</dcterms:created>
  <dcterms:modified xsi:type="dcterms:W3CDTF">2026-07-31T15:48:20Z</dcterms:modified>
  <dc:title>2 கொரிந்தியர்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