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ைகளால் நாங்கள் தர்க்கங்களையும், தேவனை அறிகிற அறிவுக்கு விரோதமாய் எழும்புகிற எல்லா மேட்டிமையையும் நிர்மூலமாக்கி, எந்த எண்ணத்தையும் கிறிஸ்துவுக்குக் கீழ்ப்படியச் சிறைப்படுத்துகிறவர்களாயிருக்கிற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ைகளால் நாங்கள் தர்க்கங்களையும், தேவனை அறிகிற அறிவுக்கு விரோதமாய் எழும்புகிற எல்லா மேட்டிமையையும் நிர்மூலமாக்கி, எந்த எண்ணத்தையும் கிறிஸ்துவுக்குக் கீழ்ப்படியச் சிறைப்படுத்துகிறவர்களாயிருக்கிற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் கீழ்ப்படிதல் நிறைவேறும்போது, எல்லாக் கீழ்ப்படியாமைக்குந்தக்க நீதியுள்ள தண்டனையைச் செலுத்த ஆயத்தமாயுமிருக்கிற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ளித்தோற்றத்தின்படி பார்க்கிறீர்களா? ஒருவன் தன்னைக் கிறிஸ்துவுக்குரியவனென்று நம்பினால், தான் கிறிஸ்துவுக்குரியவனாயிருக்கிறதுபோல நாங்களும் கிறிஸ்துவுக்குரியவர்களென்று அவன் தன்னிலேதானே சிந்திக்கக்கட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ளித்தோற்றத்தின்படி பார்க்கிறீர்களா? ஒருவன் தன்னைக் கிறிஸ்துவுக்குரியவனென்று நம்பினால், தான் கிறிஸ்துவுக்குரியவனாயிருக்கிறதுபோல நாங்களும் கிறிஸ்துவுக்குரியவர்களென்று அவன் தன்னிலேதானே சிந்திக்கக்கடவ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உங்களை நிர்மூலமாக்குகிறதற்கல்ல, உங்களை ஊன்றக் கட்டுகிறதற்குக் கர்த்தர் எங்களுக்குக் கொடுத்த அதிகாரத்தைக்குறித்து, நான் இன்னும் சற்றே அதிகமாய் மேன்மைபாராட்டினாலும் நான் வெட்கப்படுவத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உங்களை நிர்மூலமாக்குகிறதற்கல்ல, உங்களை ஊன்றக் கட்டுகிறதற்குக் கர்த்தர் எங்களுக்குக் கொடுத்த அதிகாரத்தைக்குறித்து, நான் இன்னும் சற்றே அதிகமாய் மேன்மைபாராட்டினாலும் நான் வெட்கப்படுவத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நிருபங்களாலே உங்களைப் பயமுறுத்துகிறவனாய்த் தோன்றாதபடிக்கு இதைச் சொல்ல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டைய நிருபங்கள் பாரயோசனையும் பலமுமுள்ளவைகள்; சரீரத்தின் தோற்றமோ பலவீனமும், வசனம் அற்பமுமாயிருக்கிறதென்கிறார்கள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டைய நிருபங்கள் பாரயோசனையும் பலமுமுள்ளவைகள்; சரீரத்தின் தோற்றமோ பலவீனமும், வசனம் அற்பமுமாயிருக்கிறதென்கிறார்கள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ுக்கு முன்பாக இருக்கும்போது தாழ்மையாயும், தூரத்திலே இருக்கும்போது உங்கள்மேல் கண்டிப்பாயுமிருக்கிற பவுலாகிய நான் கிறிஸ்துவின் சாந்தத்தையும் தயவையும் முன்னிட்டு உங்களுக்குப் புத்திசொல்ல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ச் சொல்லுகிறவன், நாங்கள் தூரத்திலிருக்கும்போது எழுதுகிற நிருபங்களால் வசனத்தில் எப்படிப்பட்டவர்களாயிருக்கிறோமோ, அப்படிப்பட்டவர்களாகவே சமீபத்திலிருக்கும்போதும் கிரியையிலும் இருப்போம் என்று சிந்திக்கக்கடவ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ச் சொல்லுகிறவன், நாங்கள் தூரத்திலிருக்கும்போது எழுதுகிற நிருபங்களால் வசனத்தில் எப்படிப்பட்டவர்களாயிருக்கிறோமோ, அப்படிப்பட்டவர்களாகவே சமீபத்திலிருக்கும்போதும் கிரியையிலும் இருப்போம் என்று சிந்திக்க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ிலும் தங்களைத்தாங்களே மெச்சிக்கொள்ளுகிற சிலருக்கு நாங்கள் எங்களைச் சரியாக்கவும் ஒப்பிடவும் துணியமாட்டோம்; தங்களைக்கொண்டு தங்களை அளந்துகொண்டு, தங்களுக்கே தங்களை ஒப்பிட்டுக்கொள்ளுகிற அவர்கள் புத்திமான்களல்ல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ிலும் தங்களைத்தாங்களே மெச்சிக்கொள்ளுகிற சிலருக்கு நாங்கள் எங்களைச் சரியாக்கவும் ஒப்பிடவும் துணியமாட்டோம்; தங்களைக்கொண்டு தங்களை அளந்துகொண்டு, தங்களுக்கே தங்களை ஒப்பிட்டுக்கொள்ளுகிற அவர்கள் புத்திமான்களல்ல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ிலும் தங்களைத்தாங்களே மெச்சிக்கொள்ளுகிற சிலருக்கு நாங்கள் எங்களைச் சரியாக்கவும் ஒப்பிடவும் துணியமாட்டோம்; தங்களைக்கொண்டு தங்களை அளந்துகொண்டு, தங்களுக்கே தங்களை ஒப்பிட்டுக்கொள்ளுகிற அவர்கள் புத்திமான்களல்ல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அளவுக்கு மிஞ்சி மேன்மைபாராட்டாமல், உங்களிடம்வரைக்கும் வந்தெட்டத்தக்கதாக, தேவன் எங்களுக்கு அளந்து பகிர்ந்த அளவுப்பிரமாணத்தின்படியே மேன்மைபாராட்டு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அளவுக்கு மிஞ்சி மேன்மைபாராட்டாமல், உங்களிடம்வரைக்கும் வந்தெட்டத்தக்கதாக, தேவன் எங்களுக்கு அளந்து பகிர்ந்த அளவுப்பிரமாணத்தின்படியே மேன்மைபாராட்டுகிற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ிடத்தில் வந்தெட்டாதவர்களாய் நாங்கள் அளவுக்கு மிஞ்சிப்போகிறதில்லை; நாங்கள் கிறிஸ்துவின் சுவிசேஷத்தைப் பிரசங்கித்து உங்களிடம்வரைக்கும் வந்தோம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ிடத்தில் வந்தெட்டாதவர்களாய் நாங்கள் அளவுக்கு மிஞ்சிப்போகிறதில்லை; நாங்கள் கிறிஸ்துவின் சுவிசேஷத்தைப் பிரசங்கித்து உங்களிடம்வரைக்கும் வந்தோம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் அளவைக் கடந்து மற்றவர்களுடைய வேலைக்குட்பட்டு மேன்மைபாராட்டமாட்ட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ுக்கு முன்பாக இருக்கும்போது தாழ்மையாயும், தூரத்திலே இருக்கும்போது உங்கள்மேல் கண்டிப்பாயுமிருக்கிற பவுலாகிய நான் கிறிஸ்துவின் சாந்தத்தையும் தயவையும் முன்னிட்டு உங்களுக்குப் புத்திசொல்ல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் அளவைக் கடந்து மற்றவர்களுடைய வேலைக்குட்பட்டு மேன்மைபாராட்டமாட்ட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ிலும் உங்கள் விசுவாசம் விருத்தியாகும்போது, மற்றவர்களுடைய எல்லைகளுக்குள்ளே செய்யப்பட்டவைகளை நாங்கள் செய்ததாக மேன்மைபாராட்டாமல், உங்களுக்கு அப்புறமான இடங்களில் சுவிசேஷத்தைப் பிரசங்கிக்கத்தக்கதாக, எங்கள் அளவின்படி உங்களால் மிகவும்பெருகி விருத்தியடைவோமென்று நம்பிக்கையாயிருக்கிற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ிலும் உங்கள் விசுவாசம் விருத்தியாகும்போது, மற்றவர்களுடைய எல்லைகளுக்குள்ளே செய்யப்பட்டவைகளை நாங்கள் செய்ததாக மேன்மைபாராட்டாமல், உங்களுக்கு அப்புறமான இடங்களில் சுவிசேஷத்தைப் பிரசங்கிக்கத்தக்கதாக, எங்கள் அளவின்படி உங்களால் மிகவும்பெருகி விருத்தியடைவோமென்று நம்பிக்கையாயிருக்கிற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ன்மைபாராட்டுகிறவன் கர்த்தரைக்குறித்தே மேன்மைபாராட்டக்கடவ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னைத்தான் புகழுகிறவன் உத்தமனல்ல, கர்த்தரால் புகழப்படுகிறவனே உத்தம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ை மாம்சத்தின்படி நடக்கிறவர்கள் என்று எண்ணுகிற சிலரைக்குறித்து நான் கண்டிப்பாயிருக்கவேண்டுமென்று நினைத்திருக்கிற தைரியத்தோடே, உங்கள்முன்பாக இருக்கும்போது, நான் கண்டிப்புள்ளவனாயிராதபடிக்கு நீங்கள் எச்சரிக்கையாயிருக்க உங்களை வேண்டிக்கொள்ள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ை மாம்சத்தின்படி நடக்கிறவர்கள் என்று எண்ணுகிற சிலரைக்குறித்து நான் கண்டிப்பாயிருக்கவேண்டுமென்று நினைத்திருக்கிற தைரியத்தோடே, உங்கள்முன்பாக இருக்கும்போது, நான் கண்டிப்புள்ளவனாயிராதபடிக்கு நீங்கள் எச்சரிக்கையாயிருக்க உங்களை வேண்டிக்கொள்ள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ை மாம்சத்தின்படி நடக்கிறவர்கள் என்று எண்ணுகிற சிலரைக்குறித்து நான் கண்டிப்பாயிருக்கவேண்டுமென்று நினைத்திருக்கிற தைரியத்தோடே, உங்கள்முன்பாக இருக்கும்போது, நான் கண்டிப்புள்ளவனாயிராதபடிக்கு நீங்கள் எச்சரிக்கையாயிருக்க உங்களை வேண்டிக்கொள்ளு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ங்கள் மாம்சத்தில் நடக்கிறவர்களாயிருந்தும், மாம்சத்தின்படி போர்செய்கிறவர்களல்ல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ுடைய போராயுதங்கள் மாம்சத்துக்கேற்றவைகளாயிராமல், அரண்களை நிர்மூலமாக்குகிறதற்கு தேவபலமுள்ளவைகளாய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ுடைய போராயுதங்கள் மாம்சத்துக்கேற்றவைகளாயிராமல், அரண்களை நிர்மூலமாக்குகிறதற்கு தேவபலமுள்ளவைகளா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ేము వితర్కములను, దేవునిగూర్చిన జ్ఞానమును అడ్డగించు ప్రతి ఆటంకమును పడద్రోసి, ప్రతి ఆలోచ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ీస్తుకు లోబడునట్లు చెరప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ీరు సంపూర్ణ విధేయతను కనుపరచినప్పుడు సమస్తమైన అవి ధేయతకు ప్రతిదండనచేయ సిద్ధపడి య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సంగతులను పైపైననే మీరు చూచుచున్నారు, ఎవడైనను తాను క్రీస్తువాడనని నమ్ముకొనినయెడల, అతడేలా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ీస్తువాడో ఆలాగే మేమును క్రీస్తువారమని తన మనస్సులో తాను తిరిగి ఆలోచించ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పడ ద్రోయుటకు కాక మిమ్మును కట్టుటకే ప్రభువు మాకు అనుగ్రహించిన అధికారమునుగూర్చి నేనొకవేళ కొంచె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ధికముగా అతిశయపడినను నేను సిగ్గుపరచబడ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ేను వ్రాయు పత్రికలవలన మిమ్మును భయపెట్టవలెనని యున్నట్టు కనబడకుండ ఈ మాట చెప్ప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తని పత్రికలు ఘనమైనవియు బలీయమైనవియు నైయున్నవి గాని అతడు శరీరరూపమునకు బలహీనుడు, అతని ప్రసంగ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రగానిదని యొకడు అ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ీ ఎదుట నున్నప్పుడు మీలో అణకువగలవాడనైనట్టియు, ఎదుట లేనప్పుడు మీయెడల ధైర్యము గలవాడనైనట్టియు, పౌ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ేమెదుటలేనప్పుడు పత్రికల ద్వారా మాటలయందెట్టి వారమైయున్నామో, యెదుట ఉన్నప్పుడు క్రియయ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ట్టివారమై యుందుమని అట్లనువాడు తలంచ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తమ్మును తామే మెచ్చుకొను కొందరితో జతపరచుకొనుట కైనను వారితో సరిచూచుకొనుటకైనను మేము తెగింప జాల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ని, వారు తమలోనే యొకరిని బట్టి యొకరు ఎన్నికచేసికొని యొకరితోనొకరు సరి చూచుకొను చున్నందు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్రహింపులేక 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ేమైతే మేరకు మించి అతిశయపడము గాని మీరున్న స్థలము వరకును రావలెనని దేవుడు మాకు కొలిచి యిచ్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రకు లోబడియుండి అతిశయించుచ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ేము క్రీస్తు సువార్త ప్రకటించుచు, మీవరకును వచ్చియుంటిమి గనుక మీయొద్దకు రానివారమైనట్టు మేము మ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ర దాటి వెళ్లుచున్న వారము క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ేము మేరకు మించి యితరుల ప్రయాసఫలములలో భాగస్థులమనుకొని అతిశయ పడము. మీ విశ్వాసము అభివృద్ధియైనకొల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ే యేసుక్రీస్తుయొక్క సాత్వికమును మృదుత్వమునుబట్టి మిమ్మును వేడుకొను 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కనుగ్ర హింపబడిన మేరలకు లోపలనే సువార్త మరి విశేషముగా వ్యాపింపజేయ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మీ ఆవలి ప్రదేశములలో కూడ సువార్త ప్రకటించునట్లుగా, మేము మీ మూలముగా ఘనపరచబడుదు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ీక్షించుచున్నామే గాని, మరియొకని మేరలో చేరి, సిద్ధమైయున్నవి మావియైనట్టు అతిశయింపగోర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తిశయించువాడు ప్రభువునందే అతిశయ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ప్రభువు మెచ్చుకొనువాడే యోగ్యుడు గాని తన్ను తానే మెచ్చుకొనువాడు యోగ్యుడుక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శరీరప్రకారము నడుచుకొనువారమని మమ్మునుగూర్చి కొందరనుకొనుచున్నారు కారా? అట్టి వారియెడల నేను తెగ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ఠిన్యము చూపవలెనని తలంచుకొనుచున్నాను గాని, నేను వచ్చినప్పుడు అట్లు కాఠిన్యమును చూపకుండ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డని నేను మిమ్మును బతిమాలుకొన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ేము శరీరధారులమై నడుచు కొనుచున్నను శరీరప్రకారము యుద్ధముచేయ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ా యుద్ధోపకరణములు శరీరసంబంధమైనవి కావుగాని, దేవుని యెదుట దుర్గములను పడద్రోయజాలినంత బలముకలవ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2026-08-03T22:10:47Z</dcterms:created>
  <dcterms:modified xsi:type="dcterms:W3CDTF">2026-08-03T22:10:47Z</dcterms:modified>
  <dc:title>2 కొరింథీయులకు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