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ல் அசைவ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க்கையில் அசைவ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 மதில் மேல் அசைவா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த் தடைகளை 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ேலே அசைவா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வுலும் சீலாவும் பா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ச்சாலையில் அசைவா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ேலே அசைவ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கிமைக்கும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கனத்திற்கும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ேலே அசைவ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் மேல் அசைவா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தடைகளை மாற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டைகள் மேல் அசைவா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லும்பிற்கு உயிர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2026-07-30T12:40:40Z</dcterms:created>
  <dcterms:modified xsi:type="dcterms:W3CDTF">2026-07-30T12:40:40Z</dcterms:modified>
  <dc:title>துதிப் பாடல்கள் : 852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