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waiting for the Master, 
Who will rise and bid me come 
To the glory of His presence, 
To the gladness of His home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are watch . . . ing at the portal, 
They are wait . . . ing at the door ; 
Waiting on ly for my coming, 
All the loved . . . ones gone bef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a weary path I've travelled 
In the darkest storm and strife, 
Bearing many a heavy burden, 
Often struggling for my lif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ny friends who travelled with me, 
Reached that portal long ago ; 
One by one they left me battling 
With the dark and crafty fo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s, their pilgrimage was shorter, 
Aiid their triumph sooner won; 
Oh, how lovingly they'll greet me 
When the toils of life are d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2026-09-16T18:55:32Z</dcterms:created>
  <dcterms:modified xsi:type="dcterms:W3CDTF">2026-09-16T18:55:32Z</dcterms:modified>
  <dc:title>Hymn : 1008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