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Override PartName="/ppt/slides/slide67.xml" ContentType="application/vnd.openxmlformats-officedocument.presentationml.slide+xml"/>
  <Override PartName="/ppt/notesSlides/notesSlide67.xml" ContentType="application/vnd.openxmlformats-officedocument.presentationml.notesSlide+xml"/>
  <Override PartName="/ppt/slides/slide68.xml" ContentType="application/vnd.openxmlformats-officedocument.presentationml.slide+xml"/>
  <Override PartName="/ppt/notesSlides/notesSlide68.xml" ContentType="application/vnd.openxmlformats-officedocument.presentationml.notesSlide+xml"/>
  <Override PartName="/ppt/slides/slide69.xml" ContentType="application/vnd.openxmlformats-officedocument.presentationml.slide+xml"/>
  <Override PartName="/ppt/notesSlides/notesSlide69.xml" ContentType="application/vnd.openxmlformats-officedocument.presentationml.notesSlide+xml"/>
  <Override PartName="/ppt/slides/slide70.xml" ContentType="application/vnd.openxmlformats-officedocument.presentationml.slide+xml"/>
  <Override PartName="/ppt/notesSlides/notesSlide70.xml" ContentType="application/vnd.openxmlformats-officedocument.presentationml.notesSlide+xml"/>
  <Override PartName="/ppt/slides/slide71.xml" ContentType="application/vnd.openxmlformats-officedocument.presentationml.slide+xml"/>
  <Override PartName="/ppt/notesSlides/notesSlide71.xml" ContentType="application/vnd.openxmlformats-officedocument.presentationml.notesSlide+xml"/>
  <Override PartName="/ppt/slides/slide72.xml" ContentType="application/vnd.openxmlformats-officedocument.presentationml.slide+xml"/>
  <Override PartName="/ppt/notesSlides/notesSlide72.xml" ContentType="application/vnd.openxmlformats-officedocument.presentationml.notesSlide+xml"/>
  <Override PartName="/ppt/slides/slide73.xml" ContentType="application/vnd.openxmlformats-officedocument.presentationml.slide+xml"/>
  <Override PartName="/ppt/notesSlides/notesSlide73.xml" ContentType="application/vnd.openxmlformats-officedocument.presentationml.notesSlide+xml"/>
  <Override PartName="/ppt/slides/slide74.xml" ContentType="application/vnd.openxmlformats-officedocument.presentationml.slide+xml"/>
  <Override PartName="/ppt/notesSlides/notesSlide74.xml" ContentType="application/vnd.openxmlformats-officedocument.presentationml.notesSlide+xml"/>
  <Override PartName="/ppt/slides/slide75.xml" ContentType="application/vnd.openxmlformats-officedocument.presentationml.slide+xml"/>
  <Override PartName="/ppt/notesSlides/notesSlide75.xml" ContentType="application/vnd.openxmlformats-officedocument.presentationml.notesSlide+xml"/>
  <Override PartName="/ppt/slides/slide76.xml" ContentType="application/vnd.openxmlformats-officedocument.presentationml.slide+xml"/>
  <Override PartName="/ppt/notesSlides/notesSlide76.xml" ContentType="application/vnd.openxmlformats-officedocument.presentationml.notesSlide+xml"/>
  <Override PartName="/ppt/slides/slide77.xml" ContentType="application/vnd.openxmlformats-officedocument.presentationml.slide+xml"/>
  <Override PartName="/ppt/notesSlides/notesSlide77.xml" ContentType="application/vnd.openxmlformats-officedocument.presentationml.notesSlide+xml"/>
  <Override PartName="/ppt/slides/slide78.xml" ContentType="application/vnd.openxmlformats-officedocument.presentationml.slide+xml"/>
  <Override PartName="/ppt/notesSlides/notesSlide78.xml" ContentType="application/vnd.openxmlformats-officedocument.presentationml.notesSlide+xml"/>
  <Override PartName="/ppt/slides/slide79.xml" ContentType="application/vnd.openxmlformats-officedocument.presentationml.slide+xml"/>
  <Override PartName="/ppt/notesSlides/notesSlide79.xml" ContentType="application/vnd.openxmlformats-officedocument.presentationml.notesSlide+xml"/>
  <Override PartName="/ppt/slides/slide80.xml" ContentType="application/vnd.openxmlformats-officedocument.presentationml.slide+xml"/>
  <Override PartName="/ppt/notesSlides/notesSlide80.xml" ContentType="application/vnd.openxmlformats-officedocument.presentationml.notesSlide+xml"/>
  <Override PartName="/ppt/slides/slide81.xml" ContentType="application/vnd.openxmlformats-officedocument.presentationml.slide+xml"/>
  <Override PartName="/ppt/notesSlides/notesSlide81.xml" ContentType="application/vnd.openxmlformats-officedocument.presentationml.notesSlide+xml"/>
  <Override PartName="/ppt/slides/slide82.xml" ContentType="application/vnd.openxmlformats-officedocument.presentationml.slide+xml"/>
  <Override PartName="/ppt/notesSlides/notesSlide82.xml" ContentType="application/vnd.openxmlformats-officedocument.presentationml.notesSlide+xml"/>
  <Override PartName="/ppt/slides/slide83.xml" ContentType="application/vnd.openxmlformats-officedocument.presentationml.slide+xml"/>
  <Override PartName="/ppt/notesSlides/notesSlide8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 id="336" r:id="rId83"/>
    <p:sldId id="337" r:id="rId84"/>
    <p:sldId id="338" r:id="rId8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slide" Target="slides/slide70.xml"/>
  <Relationship Id="rId73" Type="http://schemas.openxmlformats.org/officeDocument/2006/relationships/slide" Target="slides/slide71.xml"/>
  <Relationship Id="rId74" Type="http://schemas.openxmlformats.org/officeDocument/2006/relationships/slide" Target="slides/slide72.xml"/>
  <Relationship Id="rId75" Type="http://schemas.openxmlformats.org/officeDocument/2006/relationships/slide" Target="slides/slide73.xml"/>
  <Relationship Id="rId76" Type="http://schemas.openxmlformats.org/officeDocument/2006/relationships/slide" Target="slides/slide74.xml"/>
  <Relationship Id="rId77" Type="http://schemas.openxmlformats.org/officeDocument/2006/relationships/slide" Target="slides/slide75.xml"/>
  <Relationship Id="rId78" Type="http://schemas.openxmlformats.org/officeDocument/2006/relationships/slide" Target="slides/slide76.xml"/>
  <Relationship Id="rId79" Type="http://schemas.openxmlformats.org/officeDocument/2006/relationships/slide" Target="slides/slide77.xml"/>
  <Relationship Id="rId80" Type="http://schemas.openxmlformats.org/officeDocument/2006/relationships/slide" Target="slides/slide78.xml"/>
  <Relationship Id="rId81" Type="http://schemas.openxmlformats.org/officeDocument/2006/relationships/slide" Target="slides/slide79.xml"/>
  <Relationship Id="rId82" Type="http://schemas.openxmlformats.org/officeDocument/2006/relationships/slide" Target="slides/slide80.xml"/>
  <Relationship Id="rId83" Type="http://schemas.openxmlformats.org/officeDocument/2006/relationships/slide" Target="slides/slide81.xml"/>
  <Relationship Id="rId84" Type="http://schemas.openxmlformats.org/officeDocument/2006/relationships/slide" Target="slides/slide82.xml"/>
  <Relationship Id="rId85" Type="http://schemas.openxmlformats.org/officeDocument/2006/relationships/slide" Target="slides/slide83.xml"/>
  <Relationship Id="rId86" Type="http://schemas.openxmlformats.org/officeDocument/2006/relationships/presProps" Target="presProps.xml"/>
  <Relationship Id="rId87" Type="http://schemas.openxmlformats.org/officeDocument/2006/relationships/viewProps" Target="viewProps.xml"/>
  <Relationship Id="rId88"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the LORD stroke the king, so that he was a leper unto the day of his death, and dwelt in a several house. And Jotham the king's son was over the house, judging the people of the land.]]></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the LORD stroke the king, so that he was a leper unto the day of his death, and dwelt in a several house. And Jotham the king's son was over the house, judging the people of the land.]]></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the rest of the acts of Azariah, and all that he did, are they not written in the book of the chronicles of the kings of Judah?]]></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the rest of the acts of Azariah, and all that he did, are they not written in the book of the chronicles of the kings of Judah?]]></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So Azariah slept with his fathers; and they buried him with his fathers in the city of David: and Jotham his son reigned in his position.]]></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So Azariah slept with his fathers; and they buried him with his fathers in the city of David: and Jotham his son reigned in his position.]]></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In the thirty and eighth year of Azariah king of Judah did Zachariah the son of Jeroboam reign over Israel in Samaria six months.]]></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In the thirty and eighth year of Azariah king of Judah did Zachariah the son of Jeroboam reign over Israel in Samaria six months.]]></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he did that which was evil in the sight of the LORD, as his fathers had done: he departed not from the sins of Jeroboam the son of Nebat, who made Israel to sin.]]></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he did that which was evil in the sight of the LORD, as his fathers had done: he departed not from the sins of Jeroboam the son of Nebat, who made Israel to sin.]]></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In the twenty and seventh year of Jeroboam king of Israel began Azariah son of Amaziah king of Judah to reign.]]></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Shallum the son of Jabesh conspired against him, and stroke him before the people, and slew him, and reigned in his position.]]></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Shallum the son of Jabesh conspired against him, and stroke him before the people, and slew him, and reigned in his position.]]></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the rest of the acts of Zachariah, behold, they are written in the book of the chronicles of the kings of Israel.]]></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the rest of the acts of Zachariah, behold, they are written in the book of the chronicles of the kings of Israel.]]></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This was the word of the LORD which he spoke unto Jehu, saying, Your sons shall sit on the throne of Israel unto the fourth generation. And so it came to pass.]]></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This was the word of the LORD which he spoke unto Jehu, saying, Your sons shall sit on the throne of Israel unto the fourth generation. And so it came to pass.]]></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Shallum the son of Jabesh began to reign in the nine and thirtieth year of Uzziah king of Judah; and he reigned a full month in Samaria.]]></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Shallum the son of Jabesh began to reign in the nine and thirtieth year of Uzziah king of Judah; and he reigned a full month in Samaria.]]></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For Menahem the son of Gadi went up from Tirzah, and came to Samaria, and stroke Shallum the son of Jabesh in Samaria, and slew him, and reigned in his position.]]></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For Menahem the son of Gadi went up from Tirzah, and came to Samaria, and stroke Shallum the son of Jabesh in Samaria, and slew him, and reigned in his position.]]></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In the twenty and seventh year of Jeroboam king of Israel began Azariah son of Amaziah king of Judah to reign.]]></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the rest of the acts of Shallum, and his conspiracy which he made, behold, they are written in the book of the chronicles of the kings of Israel.]]></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the rest of the acts of Shallum, and his conspiracy which he made, behold, they are written in the book of the chronicles of the kings of Israel.]]></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Then Menahem stroke Tiphsah, and all that were therein, and the coasts thereof from Tirzah: because they opened not to him, therefore he stroke it; and all the women therein that were with child he ripped up.]]></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Then Menahem stroke Tiphsah, and all that were therein, and the coasts thereof from Tirzah: because they opened not to him, therefore he stroke it; and all the women therein that were with child he ripped up.]]></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Then Menahem stroke Tiphsah, and all that were therein, and the coasts thereof from Tirzah: because they opened not to him, therefore he stroke it; and all the women therein that were with child he ripped up.]]></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In the nine and thirtieth year of Azariah king of Judah began Menahem the son of Gadi to reign over Israel, and reigned ten years in Samaria.]]></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In the nine and thirtieth year of Azariah king of Judah began Menahem the son of Gadi to reign over Israel, and reigned ten years in Samaria.]]></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In the nine and thirtieth year of Azariah king of Judah began Menahem the son of Gadi to reign over Israel, and reigned ten years in Samaria.]]></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he did that which was evil in the sight of the LORD: he departed not all his days from the sins of Jeroboam the son of Nebat, who made Israel to sin.]]></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he did that which was evil in the sight of the LORD: he departed not all his days from the sins of Jeroboam the son of Nebat, who made Israel to sin.]]></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Sixteen years old was he when he began to reign, and he reigned two and fifty years in Jerusalem. And his mother's name was Jecholiah of Jerusalem.]]></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Pul the king of Assyria came against the land: and Menahem gave Pul a thousand talents of silver, that his hand might be with him to confirm the kingdom in his hand.]]></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Pul the king of Assyria came against the land: and Menahem gave Pul a thousand talents of silver, that his hand might be with him to confirm the kingdom in his hand.]]></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Menahem exacted the money of Israel, even of all the mighty men of wealth, of each man fifty shekels of silver, to give to the king of Assyria. So the king of Assyria turned back, and stayed not there in the land.]]></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Menahem exacted the money of Israel, even of all the mighty men of wealth, of each man fifty shekels of silver, to give to the king of Assyria. So the king of Assyria turned back, and stayed not there in the land.]]></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Menahem exacted the money of Israel, even of all the mighty men of wealth, of each man fifty shekels of silver, to give to the king of Assyria. So the king of Assyria turned back, and stayed not there in the land.]]></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And the rest of the acts of Menahem, and all that he did, are they not written in the book of the chronicles of the kings of Israel?]]></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And the rest of the acts of Menahem, and all that he did, are they not written in the book of the chronicles of the kings of Israel?]]></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And Menahem slept with his fathers; and Pekahiah his son reigned in his position.]]></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And Menahem slept with his fathers; and Pekahiah his son reigned in his position.]]></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In the fiftieth year of Azariah king of Judah Pekahiah the son of Menahem began to reign over Israel in Samaria, and reigned two years.]]></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Sixteen years old was he when he began to reign, and he reigned two and fifty years in Jerusalem. And his mother's name was Jecholiah of Jerusalem.]]></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In the fiftieth year of Azariah king of Judah Pekahiah the son of Menahem began to reign over Israel in Samaria, and reigned two years.]]></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nd he did that which was evil in the sight of the LORD: he departed not from the sins of Jeroboam the son of Nebat, who made Israel to sin.]]></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nd he did that which was evil in the sight of the LORD: he departed not from the sins of Jeroboam the son of Nebat, who made Israel to sin.]]></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But Pekah the son of Remaliah, a captain of his, conspired against him, and stroke him in Samaria, in the palace of the king's house, with Argob and Arieh, and with him fifty men of the Gileadites: and he killed him, and reigned in his room.]]></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But Pekah the son of Remaliah, a captain of his, conspired against him, and stroke him in Samaria, in the palace of the king's house, with Argob and Arieh, and with him fifty men of the Gileadites: and he killed him, and reigned in his room.]]></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But Pekah the son of Remaliah, a captain of his, conspired against him, and stroke him in Samaria, in the palace of the king's house, with Argob and Arieh, and with him fifty men of the Gileadites: and he killed him, and reigned in his room.]]></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But Pekah the son of Remaliah, a captain of his, conspired against him, and stroke him in Samaria, in the palace of the king's house, with Argob and Arieh, and with him fifty men of the Gileadites: and he killed him, and reigned in his room.]]></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And the rest of the acts of Pekahiah, and all that he did, behold, they are written in the book of the chronicles of the kings of Israel.]]></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And the rest of the acts of Pekahiah, and all that he did, behold, they are written in the book of the chronicles of the kings of Israel.]]></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In the two and fiftieth year of Azariah king of Judah Pekah the son of Remaliah began to reign over Israel in Samaria, and reigned twenty years.]]></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he did that which was right in the sight of the LORD, according to all that his father Amaziah had done;]]></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In the two and fiftieth year of Azariah king of Judah Pekah the son of Remaliah began to reign over Israel in Samaria, and reigned twenty years.]]></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And he did that which was evil in the sight of the LORD: he departed not from the sins of Jeroboam the son of Nebat, who made Israel to sin.]]></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And he did that which was evil in the sight of the LORD: he departed not from the sins of Jeroboam the son of Nebat, who made Israel to sin.]]></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In the days of Pekah king of Israel came Tiglathpileser king of Assyria, and took Ijon, and Abelbethmaachah, and Janoah, and Kedesh, and Hazor, and Gilead, and Galilee, all the land of Naphtali, and carried them captive to Assyria.]]></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In the days of Pekah king of Israel came Tiglathpileser king of Assyria, and took Ijon, and Abelbethmaachah, and Janoah, and Kedesh, and Hazor, and Gilead, and Galilee, all the land of Naphtali, and carried them captive to Assyria.]]></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In the days of Pekah king of Israel came Tiglathpileser king of Assyria, and took Ijon, and Abelbethmaachah, and Janoah, and Kedesh, and Hazor, and Gilead, and Galilee, all the land of Naphtali, and carried them captive to Assyria.]]></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And Hoshea the son of Elah made a conspiracy against Pekah the son of Remaliah, and stroke him, and slew him, and reigned in his position, in the twentieth year of Jotham the son of Uzziah.]]></a:t>
            </a: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And Hoshea the son of Elah made a conspiracy against Pekah the son of Remaliah, and stroke him, and slew him, and reigned in his position, in the twentieth year of Jotham the son of Uzziah.]]></a:t>
            </a: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And the rest of the acts of Pekah, and all that he did, behold, they are written in the book of the chronicles of the kings of Israel.]]></a:t>
            </a:r>
          </a:p>
        </p:txBody>
      </p:sp>
    </p:spTree>
  </p:cSld>
</p:notes>
</file>

<file path=ppt/notesSlides/notesSlide6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And the rest of the acts of Pekah, and all that he did, behold, they are written in the book of the chronicles of the kings of Israel.]]></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Save that the high places were not removed: the people sacrificed and burnt incense still on the high places.]]></a:t>
            </a:r>
          </a:p>
        </p:txBody>
      </p:sp>
    </p:spTree>
  </p:cSld>
</p:notes>
</file>

<file path=ppt/notesSlides/notesSlide7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In the second year of Pekah the son of Remaliah king of Israel began Jotham the son of Uzziah king of Judah to reign.]]></a:t>
            </a:r>
          </a:p>
        </p:txBody>
      </p:sp>
    </p:spTree>
  </p:cSld>
</p:notes>
</file>

<file path=ppt/notesSlides/notesSlide7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In the second year of Pekah the son of Remaliah king of Israel began Jotham the son of Uzziah king of Judah to reign.]]></a:t>
            </a:r>
          </a:p>
        </p:txBody>
      </p:sp>
    </p:spTree>
  </p:cSld>
</p:notes>
</file>

<file path=ppt/notesSlides/notesSlide7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Five and twenty years old was he when he began to reign, and he reigned sixteen years in Jerusalem. And his mother's name was Jerusha, the daughter of Zadok.]]></a:t>
            </a:r>
          </a:p>
        </p:txBody>
      </p:sp>
    </p:spTree>
  </p:cSld>
</p:notes>
</file>

<file path=ppt/notesSlides/notesSlide7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Five and twenty years old was he when he began to reign, and he reigned sixteen years in Jerusalem. And his mother's name was Jerusha, the daughter of Zadok.]]></a:t>
            </a:r>
          </a:p>
        </p:txBody>
      </p:sp>
    </p:spTree>
  </p:cSld>
</p:notes>
</file>

<file path=ppt/notesSlides/notesSlide7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And he did that which was right in the sight of the LORD: he did according to all that his father Uzziah had done.]]></a:t>
            </a:r>
          </a:p>
        </p:txBody>
      </p:sp>
    </p:spTree>
  </p:cSld>
</p:notes>
</file>

<file path=ppt/notesSlides/notesSlide7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And he did that which was right in the sight of the LORD: he did according to all that his father Uzziah had done.]]></a:t>
            </a:r>
          </a:p>
        </p:txBody>
      </p:sp>
    </p:spTree>
  </p:cSld>
</p:notes>
</file>

<file path=ppt/notesSlides/notesSlide7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Nevertheless the high places were not removed: the people sacrificed and burned incense still in the high places. He built the higher gate of the house of the LORD.]]></a:t>
            </a:r>
          </a:p>
        </p:txBody>
      </p:sp>
    </p:spTree>
  </p:cSld>
</p:notes>
</file>

<file path=ppt/notesSlides/notesSlide7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Nevertheless the high places were not removed: the people sacrificed and burned incense still in the high places. He built the higher gate of the house of the LORD.]]></a:t>
            </a:r>
          </a:p>
        </p:txBody>
      </p:sp>
    </p:spTree>
  </p:cSld>
</p:notes>
</file>

<file path=ppt/notesSlides/notesSlide7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Now the rest of the acts of Jotham, and all that he did, are they not written in the book of the chronicles of the kings of Judah?]]></a:t>
            </a:r>
          </a:p>
        </p:txBody>
      </p:sp>
    </p:spTree>
  </p:cSld>
</p:notes>
</file>

<file path=ppt/notesSlides/notesSlide7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Now the rest of the acts of Jotham, and all that he did, are they not written in the book of the chronicles of the kings of Judah?]]></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Save that the high places were not removed: the people sacrificed and burnt incense still on the high places.]]></a:t>
            </a:r>
          </a:p>
        </p:txBody>
      </p:sp>
    </p:spTree>
  </p:cSld>
</p:notes>
</file>

<file path=ppt/notesSlides/notesSlide8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In those days the LORD began to send against Judah Rezin the king of Syria, and Pekah the son of Remaliah.]]></a:t>
            </a:r>
          </a:p>
        </p:txBody>
      </p:sp>
    </p:spTree>
  </p:cSld>
</p:notes>
</file>

<file path=ppt/notesSlides/notesSlide8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In those days the LORD began to send against Judah Rezin the king of Syria, and Pekah the son of Remaliah.]]></a:t>
            </a:r>
          </a:p>
        </p:txBody>
      </p:sp>
    </p:spTree>
  </p:cSld>
</p:notes>
</file>

<file path=ppt/notesSlides/notesSlide8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And Jotham slept with his fathers, and was buried with his fathers in the city of David his father: and Ahaz his son reigned in his position.]]></a:t>
            </a:r>
          </a:p>
        </p:txBody>
      </p:sp>
    </p:spTree>
  </p:cSld>
</p:notes>
</file>

<file path=ppt/notesSlides/notesSlide8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And Jotham slept with his fathers, and was buried with his fathers in the city of David his father: and Ahaz his son reigned in his position.]]></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the LORD stroke the king, so that he was a leper unto the day of his death, and dwelt in a several house. And Jotham the king's son was over the house, judging the people of the land.]]></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49356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7.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8.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9.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7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0.xml"/>
</Relationships>

</file>

<file path=ppt/slides/_rels/slide7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1.xml"/>
</Relationships>

</file>

<file path=ppt/slides/_rels/slide7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2.xml"/>
</Relationships>

</file>

<file path=ppt/slides/_rels/slide7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3.xml"/>
</Relationships>

</file>

<file path=ppt/slides/_rels/slide7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4.xml"/>
</Relationships>

</file>

<file path=ppt/slides/_rels/slide7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5.xml"/>
</Relationships>

</file>

<file path=ppt/slides/_rels/slide7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6.xml"/>
</Relationships>

</file>

<file path=ppt/slides/_rels/slide7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7.xml"/>
</Relationships>

</file>

<file path=ppt/slides/_rels/slide7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8.xml"/>
</Relationships>

</file>

<file path=ppt/slides/_rels/slide7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9.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8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0.xml"/>
</Relationships>

</file>

<file path=ppt/slides/_rels/slide8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1.xml"/>
</Relationships>

</file>

<file path=ppt/slides/_rels/slide8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2.xml"/>
</Relationships>

</file>

<file path=ppt/slides/_rels/slide8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3.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2 இராஜாக்கள் : 1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ட்டிலே வாசம்பண்ணினான்; ராஜாவின் குமாரனாகிய யோதாம் அரமனை விசாரிப்புக்காரனாயிருந்து, தேச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ஜனங்களை நியாயம் விசாரி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அசரியாவின் மற்ற வர்த்தமானங்களும், அவன் செய்தவை யாவும், யூதாவுடைய ராஜாக்களின் நாளாகம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ஸ்தகத்தில் அல்லவோ எழுதியிருக்கிற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அசரியா தன் பிதாக்களோடே நித்திரையடைந்தபின், அவனைத் தாவீதின் நகரத்திலே அவன் பிதாக்களண்டையி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டக்கம்பண்ணினார்கள்; அவன் குமாரனாகிய யோதாம் அவன் ஸ்தானத்தில் ராஜாவா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யூதாவின் ராஜாவாகிய அசரியாவின் முப்பத்தெட்டாம் வருஷத்திலே யெரொபெயாமின் குமாரனாகிய சகரி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ஸ்ரவேலின்மேல் சமாரியாவிலே ஆறுமாதம் ராஜ்யபாரம்பண்ணி,]]></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தன் பிதாக்கள் செய்ததுபோல, கர்த்தரின் பார்வைக்குப் பொல்லாப்பானதைச் செய்தான்; இஸ்ரவேலை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வஞ்செய்யப்பண்ணின நேபாத்தின் குமாரனாகிய யெரொபெயாமின் பாவங்களை அவன் விட்டு விலகவி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இஸ்ரவேலின் ராஜாவாகிய யெரொபெயாமின் இருபத்தேழாம் வருஷத்தில், யூதாவின் ராஜாவாகிய அமத்சியா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யாபேசின் குமாரனாகிய சல்லூம் அவனுக்கு விரோதமாகக் கட்டுப்பாடுபண்ணி, ஜனத்தின் முன்பாக அவனை வெட்டி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ன்றுபோட்டு, அவன் ஸ்தானத்தில் ராஜாவா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சகரியாவின் மற்ற வர்த்தமானங்கள் இஸ்ரவேல் ராஜாக்களின் நாளாகமப் புஸ்தகத்தில் அல்ல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ழுதியிருக்கிற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உன் குமாரர் நாலாம் தலைமுறைமட்டும் இஸ்ரவேலுடைய சிங்காசனத்தின் மேல் வீற்றிருப்பார்கள் எ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த்தர் யெகூவோடே சொன்ன வார்த்தை இதுதான்; அப்படியே ஆயிற்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யூதாவின் ராஜாவாகிய உசியாவின் முப்பத்தொன்பதாம் வருஷத்தில் யாபேசின் குமாரனாகிய சல்லூம் ராஜாவா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மாரியாவில் ஒரு மாதம் அரசாண்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காதியின் குமாரனாகிய மெனாகேம் திர்சாவிலிருந்து சமாரியாவுக்கு வந்து, யாபேசின் குமாரனாகிய சல்லூமை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மாரியாவிலே வெட்டிக் கொன்றுபோட்டு, அவன் ஸ்தானத்தில் ராஜாவா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மாரன் அசரியா ராஜாவா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சல்லூமின் மற்ற வர்த்தமானங்களும், அவன் செய்த கட்டுப்பாடும், இஸ்ரவேல் ராஜாக்களின் நாளாகம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ஸ்தகத்தில் அல்லவோ எழுதியிருக்கிற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அப்பொழுது மெனாகேம் திப்சா பட்டணத்தையும், அதிலுள்ள யாவையும், திர்சாதொடங்கி அதின் எல்லைகளை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றிய அடித்தான்; அவர்கள் தனக்கு வாசலைத் திறக்கவில்லை என்று அவர்களை வெட்டி, அவர்களு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ப்பவதிகளையெல்லாம் கீறிப்போ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யூதாவின் ராஜாவாகிய அசரியாவின் முப்பத்தொன்பதாம் வருஷத்தில், காதியின் குமாரனாகிய மெனா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ஸ்ரவேல்மேல் ராஜாவாகி சமாரியாவிலே பத்துவருஷம் ராஜ்யபாரம்பண்ணி, அவன் தன் நாட்களிலெல்லாம் கர்த்தரி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வைக்குப் பொல்லாப்பானதைச் செய்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இஸ்ரவேலைப் பாவஞ்செய்யப்பண்ணின நேபாத்தின் குமாரனாகிய யெரொபெயாமின் பாவங்களை விட்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லகாதிரு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அவன் ராஜாவாகிறபோது பதினாறு வயதாயிருந்து, ஐம்பத்திரண்டு வருஷம் எருசலேமிலே அரசாண்டான்; எருச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அசீரியாவின் ராஜாவாகிய பூல், தேசத்திற்கு விரோதமாய் வந்தான்; அப்பொழுது மெனாகேம் பூலின் உதவியினா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ராஜ்யபாரத்தை தன் கையில் பலப்படுத்தும்பொருட்டு, அவனுக்கு ஆயிரம் தாலந்து வெள்ளி கொடு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இந்தப் பணத்தை அசீரியாவின் ராஜாவுக்குக் கொடுக்கும்படி, மெனாகேம் இஸ்ரவேலில் பல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ஐசுவரியவான்களிடத்தில் ஆள் ஒன்றிற்கு ஐம்பது வெள்ளிச் சேக்கல் தண்டினான்; அப்படியே அசீரியாவின் ராஜா]]></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சத்திலே நிற்காமல் திரும்பிப்போ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மெனாகேமின் மற்ற வர்த்தமானங்களும், அவன் செய்தவை யாவும், இஸ்ரவேல் ராஜாக்களின் நாளாகம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ஸ்தகத்தில் அல்லவோ எழுதியிருக்கிற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மெனாகேம் தன் பிதாக்களோடு நித்திரையடைந்தபின், அவன் குமாரனாகிய பெக்காகியா அவன் ஸ்தான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ராஜாவா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யூதாவின் ராஜாவாகிய அசரியாவின் ஐம்பதாம் வருஷத்தில், மெனாகேமின் குமாரனாகிய பெக்காகியா இஸ்ரவேலி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கரத்தாளான அவன் தாயின் பேர் எக்கோலியா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ல் ராஜாவாகி சமாரியாவிலே இரண்டு வருஷம் ராஜ்யபாரம்பண்ணி,]]></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கர்த்தரின் பார்வைக்குப் பொல்லாப்பானதைச் செய்தான்; அவன் இஸ்ரவேலைப் பாவஞ்செய்யப்பண்ணின நேபா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மாரனாகிய யெரொபெயாமின் பாவங்களை விட்டு விலகவி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ஆனாலும் ரெமலியாவின் குமாரனாகிய பெக்கா என்னும் அவனுடைய சேர்வைக்காரன் அவனுக்கு விரோதமாய்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டுப்பாடுபண்ணி, கீலேயாத் புத்திரரில் ஐம்பதுபேரைக் கூட்டிக்கொண்டு, அவனையும் அர்கோபை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சியேயையும்; ராஜாவின் வீடாகிய அரமனையிலே சமாரியாவில் வெட்டிக் கொன்றுபோட்டு, அவன் ஸ்தான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ராஜாவா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பெக்காகியாவின் மற்ற வர்த்தமானங்களும், அவன் செய்தவை யாவும், இஸ்ரவேல் ராஜாக்களின் நாளாகம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ஸ்தகத்தில் அல்லவோ எழுதியிருக்கிற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யூதாவின் ராஜாவாகிய அசரியாவின் ஐம்பத்திரண்டாம் வருஷத்தில், ரெமலியாவின் குமாரனாகிய பெ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அவன் தன் தகப்பனாகிய அமத்சியா செய்தபடியெல்லாம் கர்த்தரின் பார்வைக்குச் செம்மையானதைச் செய்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ஸ்ரவேலின்மேல் ராஜாவாகி சமாரியாவிலே இருபதுவருஷம் ராஜ்யபாரம்பண்ணி,]]></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கர்த்தரின் பார்வைக்கு பொல்லாப்பானதைச் செய்தான்; இஸ்ரவேலைப் பாவஞ்செய்யப்பண்ணின நேபா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மாரனாகிய யெரொபெயாமின் பாவங்களை அவன் விட்டு விலகவி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இஸ்ரவேலின் ராஜாவாகிய பெக்காவின் நாட்களில் அசீரியாவின் ராஜாவாகிய திகிலாத்பிலேசர் வ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ஈயோனையும், பெத்மாக்கா என்னும் ஆபேலையும், யனோவாகையும், கேதேசையும், ஆத்சோரையும், கீலேயாத்தை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லிலேயாவாகிய நப்தலி தேசமனைத்தையும் பிடித்து, குடிகளைச் சிறையாக அசீரியாவுக்குக் கொண்டுபோ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ஏலாவின் குமாரனாகிய ஓசெயா ரெமலியாவின் குமாரனாகிய பெக்காவுக்கு விரோதமாய் கட்டுப்பாடுபண்ணி, அ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சியாவின் குமாரனாகிய யோதாமை இருபதாம் வருஷத்தில் வெட்டிக் கொன்றுபோட்டு, அவன் ஸ்தானத்தில் ராஜாவா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பெக்காவின் மற்ற வர்த்தமானங்களும், அவன் செய்தவை யாவும், இஸ்ரவேல் ராஜாக்களின் நாளாகம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ஸ்தகத்தில் அல்லவோ எழுதியிருக்கிற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மேடைகள் மாத்திரம் அகற்றப்படவில்லை; ஜனங்கள் இன்னும் மேடைகள் மேல் பலியிட்டு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2. இஸ்ரவேலின் ராஜாவாகிய ரெமலியாவின் குமாரன் பெக்காவின் இரண்டாம் வருஷத்தில், யூதாவின் ராஜாவாகி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சியாவின் குமாரன் யோதாம் ராஜாவா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3. அவன் ராஜாவாகிறபோது, இருபத்தைந்து வயதாயிருந்து, எருசலேமிலே பதினாறுவருஷம் அரசாண்டான்; சாதோக்கி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மாரத்தியாகிய அவன் தாயின் பேர் எருசா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4. அவன் கர்த்தரின் பார்வைக்குச் செம்மையானதைச் செய்தான்; தன் தகப்பனாகிய உசியா செய்தபடியெல்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ய்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5. மேடைகள்மாத்திரம் அகற்றப்படவில்லை; ஜனங்கள் இன்னும் மேடைகளின்மேல் பலியிட்டுத் தூபங்காட்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ந்தார்கள்; இவன் கர்த்தருடைய ஆலயத்தின் உயர்ந்த வாசலைக் கட்டி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6. யோதாமின் மற்ற வர்த்தமானங்களும், அவன் செய்தவை யாவும், யூதாவுடைய ராஜாக்களின் நாளாகமப் புஸ்தக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ல்லவோ எழுதியிருக்கிற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பங்காட்டிவ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7. அந்நாட்களிலே கர்த்தர் சீரியாவின் ராஜாவாகிய ரேத்சீனையும், ரெமலியாவின் குமாரனாகிய பெக்காவை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யூதாவுக்கு விரோதமாக அனுப்பத்தொடங்கினா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8. யோதாம் தன் பிதாக்களோடே நித்திரையடைந்தபின், தன் தகப்பனாகிய தாவீதின் பட்டணத்திலே 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தாக்களண்டையில் அடக்கம்பண்ணப்பட்டான்; அவன் குமாரனாகிய ஆகாஸ் அவன் ஸ்தானத்தில் ராஜாவா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கர்த்தர் இந்த ராஜாவை வாதித்ததினால், அவன் தன் மரணநாள்மட்டும் குஷ்டரோகியாயிருந்து, தனித்து ஒ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5]]></a:t>
            </a:r>
          </a:p>
        </p:txBody>
      </p:sp>
    </p:spTree>
  </p:cSld>
  <p:clrMapOvr>
    <a:masterClrMapping/>
  </p:clrMapOvr>
</p:sld>
</file>

<file path=ppt/theme/theme1.xml><?xml version="1.0" encoding="utf-8"?>
<a:theme xmlns:a="http://schemas.openxmlformats.org/drawingml/2006/main" name="Theme43">
  <a:themeElements>
    <a:clrScheme name="Theme4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83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2026-06-03T09:01:34Z</dcterms:created>
  <dcterms:modified xsi:type="dcterms:W3CDTF">2026-06-03T09:01:34Z</dcterms:modified>
  <dc:title>2 இராஜாக்கள் : 15</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