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தான் என்னை கண்டதே
உம் கிருபை தான் என்னைக் காத்ததே
உம் கிருபை தான் என்னை நடத்தியது 
கிருபையே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கிருபை - (4) 
கிருபையே --- உம் கிருப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ஷ்டங்கள் என்னை நெருங்கினாலும்
கவலையால் நான் கலங்கினாலும்
துன்பங்கள் என்னை துவட்டினாலும்
காத்தது உங்க கிருபைய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 கிருபை  மாறாத கிருபை
விலகாத கிருபை  கிருபையே 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றுமையால் நான் வாடினாலும்
வியாதியால் நான் வருந்தினாலும்
மரணம் என்னை நெருக்கினாலும்
காத்தது உங்க கிருப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 கிருபை  மாறாத கிருபை
விலகாத கிருபை  கிருபையே 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த்தான் என்னை துரத்தினாலும்
பாவம் என்னை நெருங்கினாலும்
உலகம் என்னை மயக்கினாலும்
மீட்டது உங்க கிருப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 கிருபை  மாறாத கிருபை
விலகாத கிருபை  கிருபையே 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2026-07-30T15:30:55Z</dcterms:created>
  <dcterms:modified xsi:type="dcterms:W3CDTF">2026-07-30T15:30:55Z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