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த்தியமானவர் நிரந்தரமானவர் நீதியானவ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ரமானவர்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ன்ப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ிமை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ாப ரோகம் நீ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னவ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ானவர் அற்புத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யானவர் அடைக்கலமானவ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மானவர் உண்மை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மையானவர் மேன்மையானவ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2026-07-30T11:21:54Z</dcterms:created>
  <dcterms:modified xsi:type="dcterms:W3CDTF">2026-07-30T11:21:54Z</dcterms:modified>
  <dc:title>துதிப் பாடல்கள் : 415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