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ம் எகிப்து தேசத்தில் குடியிருந்ததையும், நாம் கடந்துவந்த இடங்களிலிருந்த ஜாதிகளின் நடுவில் நடந்துவந்ததையும் நீங்கள் அறிந்திருக்கிற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அருவருப்புகளையும், அவர்களிடத்திலிருக்கிற மரமும் கல்லும் வெள்ளியும் பொன்னுமான அவர்களுடைய நரகலான தேவர்களையும் கண்டிருக்கிற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அருவருப்புகளையும், அவர்களிடத்திலிருக்கிற மரமும் கல்லும் வெள்ளியும் பொன்னுமான அவர்களுடைய நரகலான தேவர்களையும் கண்டிருக்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அருவருப்புகளையும், அவர்களிடத்திலிருக்கிற மரமும் கல்லும் வெள்ளியும் பொன்னுமான அவர்களுடைய நரகலான தேவர்களையும் கண்டிருக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அந்த ஜாதிகளின் தேவர்களைச் சேவிக்கப் போகும்படி, இன்று நம்முடைய தேவனாகிய கர்த்தரைவிட்டு அகலுகிற இருதயமுள்ள ஒரு புருஷனாகிலும் ஸ்திரீயாகிலும் குடும்பமாகிலும் கோத்திரமாகிலும் உங்களில் இராதபடிக்கும், நஞ்சையும் எட்டியையும் முளைப்பிக்கிற யாதொரு வேர் உங்களில் இராதபடிக்கும் பா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அந்த ஜாதிகளின் தேவர்களைச் சேவிக்கப் போகும்படி, இன்று நம்முடைய தேவனாகிய கர்த்தரைவிட்டு அகலுகிற இருதயமுள்ள ஒரு புருஷனாகிலும் ஸ்திரீயாகிலும் குடும்பமாகிலும் கோத்திரமாகிலும் உங்களில் இராதபடிக்கும், நஞ்சையும் எட்டியையும் முளைப்பிக்கிற யாதொரு வேர் உங்களில் இராதபடிக்கும் பா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அந்த ஜாதிகளின் தேவர்களைச் சேவிக்கப் போகும்படி, இன்று நம்முடைய தேவனாகிய கர்த்தரைவிட்டு அகலுகிற இருதயமுள்ள ஒரு புருஷனாகிலும் ஸ்திரீயாகிலும் குடும்பமாகிலும் கோத்திரமாகிலும் உங்களில் இராதபடிக்கும், நஞ்சையும் எட்டியையும் முளைப்பிக்கிற யாதொரு வேர் உங்களில் இராதபடிக்கும் பா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ப்பட்டவன் இந்த ஆணையுறுதியின் வார்த்தைகளைக் கேட்டும், தாகத்தினிமித்தம் வெறிக்கக் குடித்து, மன இஷ்டப்படி நடந்தாலும் எனக்குச் சுகமுண்டாயிருக்கும் என்று தன் உள்ளத்தைத் தேற்றிக்கொண்டால், கர்த்தர் அவனை மன்னிக்கச் சித்தமாயிர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ப்பட்டவன் இந்த ஆணையுறுதியின் வார்த்தைகளைக் கேட்டும், தாகத்தினிமித்தம் வெறிக்கக் குடித்து, மன இஷ்டப்படி நடந்தாலும் எனக்குச் சுகமுண்டாயிருக்கும் என்று தன் உள்ளத்தைத் தேற்றிக்கொண்டால், கர்த்தர் அவனை மன்னிக்கச் சித்தமாயிர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ப்பட்டவன் இந்த ஆணையுறுதியின் வார்த்தைகளைக் கேட்டும், தாகத்தினிமித்தம் வெறிக்கக் குடித்து, மன இஷ்டப்படி நடந்தாலும் எனக்குச் சுகமுண்டாயிருக்கும் என்று தன் உள்ளத்தைத் தேற்றிக்கொண்டால், கர்த்தர் அவனை மன்னிக்கச் சித்தமாயிர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கோத்திரங்களின் தலைவரும் உங்கள் மூப்பரும் உங்கள் அதிபதிகளும் இஸ்ரவேலின் சகல புருஷர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ின் கோபமும் எரிச்சலும் அந்த மனிதன்மேல் புகையும்; இந்தப் புஸ்தகத்தில் எழுதியிருக்கிற சாபங்களெல்லாம் அவன்மேல் தங்கும்; கர்த்தர் அவன் பேரை வானத்தின்கீழ் இராதபடிக்குக் குலைத்துப்போடுவ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ின் கோபமும் எரிச்சலும் அந்த மனிதன்மேல் புகையும்; இந்தப் புஸ்தகத்தில் எழுதியிருக்கிற சாபங்களெல்லாம் அவன்மேல் தங்கும்; கர்த்தர் அவன் பேரை வானத்தின்கீழ் இராதபடிக்குக் குலைத்துப்போ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நியாயப்பிரமாண புஸ்தகத்தில் எழுதியிருக்கிற உடன்படிக்கையினுடைய சகல சாபங்களின்படியும் அவனுக்குத் தீங்காக கர்த்தர் இஸ்ரவேல் கோத்திரங்கள் எல்லாவற்றிற்கும் அவனைப் புறம்பாக்கிப்போட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நியாயப்பிரமாண புஸ்தகத்தில் எழுதியிருக்கிற உடன்படிக்கையினுடைய சகல சாபங்களின்படியும் அவனுக்குத் தீங்காக கர்த்தர் இஸ்ரவேல் கோத்திரங்கள் எல்லாவற்றிற்கும் அவனைப் புறம்பாக்கிப்போட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உங்களுக்குப் பின் எழும்பும் தலைமுறையான உங்கள் பிள்ளைகளும், தூரதேசத்திலிருந்து வரும் அந்நியரும், கர்த்தர் இந்த தேசத்துக்கு வருவித்த வாதைகளையும் நோய்களையும் காணும்போத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உங்களுக்குப் பின் எழும்பும் தலைமுறையான உங்கள் பிள்ளைகளும், தூரதேசத்திலிருந்து வரும் அந்நியரும், கர்த்தர் இந்த தேசத்துக்கு வருவித்த வாதைகளையும் நோய்களையும் காணும்போத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உங்களுக்குப் பின் எழும்பும் தலைமுறையான உங்கள் பிள்ளைகளும், தூரதேசத்திலிருந்து வரும் அந்நியரும், கர்த்தர் இந்த தேசத்துக்கு வருவித்த வாதைகளையும் நோய்களையும் காணும்போத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தமது கோபத்திலும் தமது உக்கிரத்திலும் சோதோமையும் கொமோராவையும் அத்மராவையும் செபோரையும் கவிழ்த்துப்போட்டதுபோல, இந்த தேசத்தின் நிலங்களெல்லாம் விதைப்பும் விளைவும் யாதொரு பூண்டின் முளைப்புமில்லாதபடிக்கு, கந்தகத்தாலும் உப்பாலும் எரிக்கப்பட்டதைக் காணும்போத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தமது கோபத்திலும் தமது உக்கிரத்திலும் சோதோமையும் கொமோராவையும் அத்மராவையும் செபோரையும் கவிழ்த்துப்போட்டதுபோல, இந்த தேசத்தின் நிலங்களெல்லாம் விதைப்பும் விளைவும் யாதொரு பூண்டின் முளைப்புமில்லாதபடிக்கு, கந்தகத்தாலும் உப்பாலும் எரிக்கப்பட்டதைக் காணும்போத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ஜாதிகளெல்லாம் கர்த்தர் இந்த தேசத்திற்கு ஏன் இப்படிச் செய்தார்; இந்த மகா கோபம் பற்றியெரிந்ததற்குக் காரணம் என்ன என்று சொல்ல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கோத்திரங்களின் தலைவரும் உங்கள் மூப்பரும் உங்கள் அதிபதிகளும் இஸ்ரவேலின் சகல புருஷர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ஜாதிகளெல்லாம் கர்த்தர் இந்த தேசத்திற்கு ஏன் இப்படிச் செய்தார்; இந்த மகா கோபம் பற்றியெரிந்ததற்குக் காரணம் என்ன என்று சொல்ல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ுடைய பிதாக்களின் தேவனாகிய கர்த்தர் அவர்களை எகிப்து தேசத்திலிருந்து புறப்படப்பண்ணும்போது, அவர்களோடே பண்ணின உடன்படிக்கையை அவர்கள் விட்டுப்போய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ுடைய பிதாக்களின் தேவனாகிய கர்த்தர் அவர்களை எகிப்து தேசத்திலிருந்து புறப்படப்பண்ணும்போது, அவர்களோடே பண்ணின உடன்படிக்கையை அவர்கள் விட்டுப்போய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ங்கள் அறியாமலும் தங்களுக்கு ஒரு பலனும் அளிக்காமலும் இருக்கிற தேவர்களாகிய வேறே தேவர்களைச் சேவித்து, அவைகளைப் பணிந்துகொண்டபடியினாலே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ங்கள் அறியாமலும் தங்களுக்கு ஒரு பலனும் அளிக்காமலும் இருக்கிற தேவர்களாகிய வேறே தேவர்களைச் சேவித்து, அவைகளைப் பணிந்துகொண்டபடியினாலே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ரேபிலே இஸ்ரவேல் புத்திரரோடே பண்ணிக்கொண்ட உடன்படிக்கையை அல்லாமல், மோவாபின் தேசத்திலே அவர்களோடே உடன்படிக்கைபண்ணிக் கர்த்தர் மோசேக்குக் கட்டளையிட்ட வார்த்தைகள் இவைகள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ரேபிலே இஸ்ரவேல் புத்திரரோடே பண்ணிக்கொண்ட உடன்படிக்கையை அல்லாமல், மோவாபின் தேசத்திலே அவர்களோடே உடன்படிக்கைபண்ணிக் கர்த்தர் மோசேக்குக் கட்டளையிட்ட வார்த்தைகள் இவை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இந்தப் புஸ்தகத்தில் எழுதியிருக்கிற சாபங்கள் எல்லாவற்றையும் இந்தத் தேசத்தின்மேல் வரப்பண்ண அதின்மேல் கோபம் மூண்டவராக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இந்தப் புஸ்தகத்தில் எழுதியிருக்கிற சாபங்கள் எல்லாவற்றையும் இந்தத் தேசத்தின்மேல் வரப்பண்ண அதின்மேல் கோபம் மூண்டவராக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இஸ்ரவேலர் எல்லாரையும் வரவழைத்து, அவர்களை நோக்கி: எகிப்துதேசத்தில் உங்கள் கண்களுக்கு முன்பாகப் பார்வோனுக்கும் அவனுடைய எல்லா ஊழியக்காரருக்கும் அவனுடைய தேசமுழுவதற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் பிள்ளைகளும், உங்கள் மனைவிகளும், உங்கள் பாளயத்துக்குள்ளிருக்கிற உங்கள் விறகுக்காரனும், உங்கள் தண்ணீர்க்காரனுமான அந்நியர் எல்லாரும் இன்று உங்கள் தேவனாகிய கர்த்தருடைய சமுகத்தில் நிற்கிறீர்கள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க் கோபத்தினாலும் உக்கிரத்தினாலும் மகா எரிச்சலினாலும் அவர்களுடைய தேசத்திலிருந்து வேரோடே பிடுங்கி, இந்நாளில் இருக்கிறதுபோல, அவர்களை வேறே தேசத்தில் எறிந்துவிட்டார் என்று சொல்ல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ெய்த பெரிய சோதனைகளையும், பெரிய அடையாளங்களையும், அற்புதங்களையும் கண்ணாரக் கண்டீர்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செய்த பெரிய சோதனைகளையும், பெரிய அடையாளங்களையும், அற்புதங்களையும் கண்ணாரக் கண்டீர்கள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கர்த்தர் உங்களுக்கு உணரத்தக்க இருதயத்தையும், காணத்தக்க கண்களையும், கேட்கத்தக்க காதுகளையும் இந்நாள்வரைக்கும் கொடுக்க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கர்த்தர் உங்களுக்கு உணரத்தக்க இருதயத்தையும், காணத்தக்க கண்களையும், கேட்கத்தக்க காதுகளையும் இந்நாள்வரைக்கும் கொடுக்க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ைவானவைகள் நம்முடைய தேவனாகிய கர்த்தருக்கே உரியவைகள்; வெளிப்படுத்தப்பட்டவைகளோ, இந்த நியாயப்பிரமாணத்தின் வார்த்தைகளின்படியெல்லாம் செய்யும்படிக்கு, நமக்கும் நம்முடைய பிள்ளைகளுக்கும் என்றென்றைக்கும் உரியவை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றைவானவைகள் நம்முடைய தேவனாகிய கர்த்தருக்கே உரியவைகள்; வெளிப்படுத்தப்பட்டவைகளோ, இந்த நியாயப்பிரமாணத்தின் வார்த்தைகளின்படியெல்லாம் செய்யும்படிக்கு, நமக்கும் நம்முடைய பிள்ளைகளுக்கும் என்றென்றைக்கும் உரியவை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நான் உங்கள் தேவன் என்று நீங்கள் அறிந்துகொள்ளும்படிக்கு, நான் நாற்பது வருஷம் உங்களை வனாந்தரத்தில் நடத்தினேன்; உங்கள்மேல் இருந்த வஸ்திரம் பழையதாய்ப் போகவும் இல்லை, உங்கள் காலிலிருந்த பாதரட்சைகள் பழையதாய்ப் போகவும் இ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நான் உங்கள் தேவன் என்று நீங்கள் அறிந்துகொள்ளும்படிக்கு, நான் நாற்பது வருஷம் உங்களை வனாந்தரத்தில் நடத்தினேன்; உங்கள்மேல் இருந்த வஸ்திரம் பழையதாய்ப் போகவும் இல்லை, உங்கள் காலிலிருந்த பாதரட்சைகள் பழையதாய்ப் போகவும் இ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ப்பம் சாப்பிடவும் இல்லை, திராட்சரசமும் மதுவும் குடிக்கவும் இல்லை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ோடேமாத்திரம் இந்த உடன்படிக்கையையும் இந்த ஆணையையும் உறுதியையும் பண்ணாம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ப்பம் சாப்பிடவும் இல்லை, திராட்சரசமும் மதுவும் குடிக்கவும் இல்லை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இவ்விடத்துக்கு வந்தபோது, எஸ்போனின் ராஜாவாகிய சீகோனும், பாசானின் ராஜாவாகிய ஓகும் நம்மோடே யுத்தஞ்செய்யப் புறப்பட்டர்கள்; நாம் அவர்களை முறிய அடி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இவ்விடத்துக்கு வந்தபோது, எஸ்போனின் ராஜாவாகிய சீகோனும், பாசானின் ராஜாவாகிய ஓகும் நம்மோடே யுத்தஞ்செய்யப் புறப்பட்டர்கள்; நாம் அவர்களை முறிய அடி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ுடைய தேசத்தைப் பிடித்து, அதை ரூபனியருக்கும் காத்தியருக்கும் மனாசேயின் பாதிக் கோத்திரத்திற்கும் சுதந்தரமாகக் கொடுத்தோ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ம் நீங்கள் செய்வதெல்லாம் உங்களுக்கு வாய்க்கும்படிக்கு, இந்த உடன்படிக்கையின் வார்த்தைகளைக் கைக்கொண்டு, அவைகளின்படி செய்வீர்கள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உனக்குச் சொன்னபடியேயும், உன் பிதாக்களாகிய ஆபிரகாமுக்கும் ஈசாக்குக்கும் யாக்கோபுக்கும் ஆணையிட்டுக் கொடுத்தபடியேயும், இன்று உன்னைத் தமக்கு ஜனமாக ஏற்படுத்திக்கொள்ளவும், தாம் உனக்கு தேவனாயிருக்கவ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உனக்குச் சொன்னபடியேயும், உன் பிதாக்களாகிய ஆபிரகாமுக்கும் ஈசாக்குக்கும் யாக்கோபுக்கும் ஆணையிட்டுக் கொடுத்தபடியேயும், இன்று உன்னைத் தமக்கு ஜனமாக ஏற்படுத்திக்கொள்ளவும், தாம் உனக்கு தேவனாயிருக்கவ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ுடைய உடன்படிக்கைக்கும் இன்று அவர் உன்னோடே பண்ணுகிற அவருடைய ஆணையுறுதிக்கும் உட்படும்படிக்க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ுடைய உடன்படிக்கைக்கும் இன்று அவர் உன்னோடே பண்ணுகிற அவருடைய ஆணையுறுதிக்கும் உட்படும்படிக்க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ுடைய உடன்படிக்கைக்கும் இன்று அவர் உன்னோடே பண்ணுகிற அவருடைய ஆணையுறுதிக்கும் உட்படும்படிக்க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ோடேமாத்திரம் இந்த உடன்படிக்கையையும் இந்த ஆணையையும் உறுதியையும் பண்ணாம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இங்கே நம்மோடேகூட நம்முடைய தேவனாகிய கர்த்தருடைய சமுகத்தில் நிற்கிறவர்களோடேயும், இன்று இங்கே நம்மோடே இராதவர்களோடேயும்கூட அதைப் பண்ணு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இங்கே நம்மோடேகூட நம்முடைய தேவனாகிய கர்த்தருடைய சமுகத்தில் நிற்கிறவர்களோடேயும், இன்று இங்கே நம்மோடே இராதவர்களோடேயும்கூட அதைப் பண்ண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ம் எகிப்து தேசத்தில் குடியிருந்ததையும், நாம் கடந்துவந்த இடங்களிலிருந்த ஜாதிகளின் நடுவில் நடந்துவந்ததையும் நீங்கள் அறிந்திருக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്ടിട്ട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ആ ജാതികളുടെ ദേവന്മാരെ ചെന്നു സേവിക്കേണ്ടതിന്നു ഇന്നു നമ്മുടെ ദൈവമായ യഹോവയെ വിട്ടുമാറ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ുള്ള യാതൊരു പുരുഷനും സ്ത്രീയും യാതൊരു കുലവും ഗോത്രവും നിങ്ങളിൽ ഉണ്ടാകരുതു; നഞ്ചും കൈപ്പു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ലം കായ്ക്കുന്ന യാതൊരുവേര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ങ്ങനെയുള്ളവൻ ഈ ശാപവചനങ്ങളെ കേൾക്കുമ്പോൾ: വരണ്ടതും നനവുള്ളതും ഒരുപോലെ നശിക്കേണ്ടതിന്നു ഞാൻ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ത്തിന്റെ കാഠിന്യപ്രകാരം നടന്നാലും എനിക്കു സുഖം ഉണ്ടാകുമെന്നു പറഞ്ഞു തന്റെ ഹൃദയത്തിൽ തന്നെത്ത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നോടു ക്ഷമിപ്പാൻ യഹോവെക്കു മനസ്സുവരാതെ യഹോവയുടെ കോപവും തീക്ഷ്ണതയും ആ മനുഷ്യന്റെ ന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്വലിക്കും; ഈ പുസ്തകത്തിൽ എഴുതിയിരിക്കുന്ന ശാപം ഒക്കെയും അവന്റെ മേൽ വരും; യഹോവ ആകാശത്തിൻ കീഴ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അവന്റെ നാമം മായ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ന്റെ ദൈവമായ യഹോവ ഇന്നു നിന്നോടു ചെയ്യുന്ന നിയമത്തിലും സത്യബന്ധത്തിലും പ്രവേശിപ്പാൻ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ഈ ന്യായപ്രമാണപുസ്തകത്തിൽ എഴുതിയിരിക്കുന്ന നിയമത്തിലെ സകലശാപങ്ങൾക്കും തക്കവണ്ണം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 സകലഗോത്രങ്ങളിൽനിന്നും അവനെ ദോഷത്തിന്നായി വേറുത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ങ്ങളുടെ ശേഷം ഉണ്ടാകുന്ന തലമുറയായ നിങ്ങളുടെ മക്കളും ദൂരദേശത്തുനിന്നു വരുന്ന അന്യനും ദേശ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ധകളും യഹോവ അവിടെ വരുത്തിയ രോഗ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ഹോവ തന്റെ കോപത്തിലും ക്രോധത്തിലും സോദോം, ഗൊമോര, അദമ, സെബോയീം എന്ന പട്ടണങ്ങളെ മറിച്ചുകളഞ്ഞ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യും വിളവും ഇല്ലാതെയും പുല്ലുപോലും മുളെക്കാതെയും ഗന്ധകവും ഉപ്പും കത്തിയിരിക്കുന്ന ദേശമ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ഹോവ ഈ ദേശത്തോടു ഇങ്ങനെ ചെയ്തതു എന്തു? ഈ മഹാക്രോധാഗ്നിയുടെ കാരണം എന്തു എന്നു സകലജാത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ിന്നുണ്ടാകുന്ന മറുപടി എന്തെന്നാൽ: അവരുടെ പിതാക്കന്മാരുടെ ദൈവമായ യഹോവ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നിധിയിൽ നില്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നിന്നു പുറപ്പെടുവിച്ചപ്പോൾ അവരോടു ചെയ്തിരുന്ന നിയമം അവർ ഉപേക്ഷ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തങ്ങൾ അറികയോ തങ്ങൾക്കു നിയമിച്ചുകിട്ടുകയോ ചെയ്തിട്ടില്ലാത്ത അന്യദൈവങ്ങളെ അവർ ചെന്നു സേവ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സ്കരി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ുകൊണ്ടു ഈ പുസ്തകത്തിൽ എഴുതിയിരിക്കുന്ന ശാപം ഒക്കെയും ഈ ദേശത്തിന്മേൽ വരുത്തുവാൻ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യുടെ കോപം അതിന്റെ നേരെ ജ്വല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മോശെ എല്ലായിസ്രയേലിനെയും വിളിച്ചുകൂട്ടി പറഞ്ഞതു എന്തെന്നാൽ: യഹോവ മിസ്രയീംദേശത്തുവെച്ചു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ൺകെ ഫറവോനോടും അവന്റെ സകലഭൃത്യന്മാരോടും അവന്റെ സർവ്വദേശത്തോടും ചെയ്തതു ഒക്കെയും നിങ്ങൾ കണ്ട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ഹോവ കോപത്തോടും ക്രോധത്തോടും വലിയ വെറുപ്പോടുംകൂടെ അവരെ അവരുടെ ദേശത്തുനിന്നു പറിച്ചുകള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ള്ളതുപോലെ അവരെ മറ്റൊരു ദേശത്തേക്കു തള്ളിവിട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ങ്ങൾ കണ്ണാലെ കണ്ട വലിയ പരീക്ഷകളും അടയാളങ്ങളും മഹാത്ഭുതങ്ങള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ഈ നിയമവും സത്യബന്ധവും ചെയ്യുന്നതു നിങ്ങളോടു മാത്രമ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റഞ്ഞിരിക്കുന്ന കാര്യങ്ങൾ നമ്മുടെ ദൈവമായ യഹോവെക്കുള്ളവയത്ര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ങ്കിലും തിരിച്ചറിയുന്ന ഹൃദയവും കാണുന്ന കണ്ണും കേൾക്കുന്ന ചെവിയും യഹോവ നിങ്ങൾക്കു ഇന്നുവ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നാല്പതു സംവത്സരം നിങ്ങളെ മരുഭൂമിയിൽ നടത്തി; നിങ്ങൾ ഉടുത്തിരുന്ന വസ്ത്രം ജീർണ്ണിച്ചിട്ട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ലിലെ ചെരിപ്പു പഴകീ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വെളിപ്പെട്ടിരിക്കുന്നവയോ നാം ഈ ന്യായപ്രമാണത്തിന്റെ സകലവചനങ്ങളും അനുസരിച്ചുനട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ക്കും നമുക്കും നമ്മുടെ മക്കൾക്കും ഉള്ളവയ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ഹോവയായ ഞാൻ നിങ്ങളുടെ ദൈവം എന്നു നിങ്ങൾ അറിയേണ്ടതിന്നു നിങ്ങൾ അപ്പം തിന്നിട്ടില്ല, വീഞ്ഞ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ദ്യവും കുടിച്ച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ിങ്ങൾ ഈ സ്ഥലത്തു വന്നപ്പോൾ ഹെശ്ബോൻ രാജാവായ സീഹോനും ബാശാൻ രാജാവായ ഓഗും നമ്മുടെ നേരെ യുദ്ധ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ന്നു നമ്മോടുകൂടെ നമ്മുടെ ദൈവമായ യഹോവയുടെ സന്നിധിയിൽ നില്ക്കുന്നവരോടും ഇന്നു ഇവിടെ നമ്മോടു 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റെ നാം അവരെ തോല്പിച്ചു, അവരുടെ രാജ്യം പിടിച്ചു രൂബേന്യർക്കും ഗാദ്യർക്കും മനശ്ശെ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തിഗോത്രത്തിന്നും അവകാശമായി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കയാൽ നിങ്ങൾ ചെയ്യുന്നതു ഒക്കെയും സാധിക്കേണ്ടതിന്നു ഈ നിയമത്തിന്റെ വചനങ്ങളെ പ്രമാണിച്ചു നട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ന്നു നിങ്ങളുടെ ഗോത്രത്തലവന്മാരും മൂപ്പന്മാരും പ്രമാണികളും യിസ്രായേൽപുരുഷന്മാരൊക്കെയ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ളുടെ കുഞ്ഞുങ്ങൾ, ഭാര്യമാർ, നിന്റെ പാളയത്തിൽ വിറകു കീറുകയും വെള്ളം കോരുകയും ചെയ്യുന്ന പരദേശ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എല്ലാ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്റെ ദൈവമായ യഹോവ നിന്നോടു അരുളിച്ചെയ്തതുപോലെയും അബ്രാഹാം, യിസ്ഹാക്, യാക്കോബ് എന്ന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ോടു അവൻ സത്യംചെയ്തതുപോലെയും ഇന്നു നിന്നെ തനിക്കു ജനമാക്കേണ്ടതിന്നും താൻ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ിരിക്കേണ്ട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ല്ലാത്തവരോട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ാം മിസ്രയീംദേശത്തു എങ്ങനെ പാർത്തു എന്നും നിങ്ങൾ കടന്നുപോകുന്ന ജാതികളുടെ നടുവിൽകൂടി എ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ന്നു എന്നും നിങ്ങൾ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രുടെ മ്ളേച്ഛതകളും അവരുടെ ഇടയിൽ മരവും കല്ലും വെള്ളിയും പൊന്നും കൊണ്ടുള്ള വിഗ്രഹങ്ങളു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2026-09-07T03:55:55Z</dcterms:created>
  <dcterms:modified xsi:type="dcterms:W3CDTF">2026-09-07T03:55:55Z</dcterms:modified>
  <dc:title>ആവർത്തനം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