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துன்பம் நீக்கும் அருள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னை ஆற்றி தேற்றி காப்பீரே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யாவும் போக்கும் வல்ல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ீந்து வலக்கரம் பிட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துமா சரீரத்தை படைக்கிறேன்-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சித்தம் செய்ய அருள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த்தம் யாவும் என்றும் ஒழ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 ஏற்று என்னை ஆட்கொள்ளும்-சரணம்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்லேலூயா பாடி வந்து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ார உம்மை என்றும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ின் திருவட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ஆமென்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ா நாதனின் மலரட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போற்றும் தூய தூய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ராஜாவே எங்கள் நா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் நீக்கும் துணை யாவும் ஆனீரே- சரணம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ைப்பாறுதல் தரும் வேந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2026-09-16T16:06:26Z</dcterms:created>
  <dcterms:modified xsi:type="dcterms:W3CDTF">2026-09-16T16:06:26Z</dcterms:modified>
  <dc:title>துதிப் பாடல்கள் : 465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