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8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னல் துன்பம் நீக்கும் அருள் நாத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ழை என்னை ஆற்றி தேற்றி காப்பீரே- சரணம் (3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ெலவீனம் யாவும் போக்கும் வல்லோ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னீந்து வலக்கரம் பிடிப்ப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 ஆத்துமா சரீரத்தை படைக்கிறேன்-சரணம் (3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உந்தன் சித்தம் செய்ய அருள் தா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சித்தம் யாவும் என்றும் ஒழிப்ப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ந்தமாக ஏற்று என்னை ஆட்கொள்ளும்-சரணம்(3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அல்லேலூயா பாடி வந்து து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தார உம்மை என்றும் போற்ற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ராஜனின் திருவடி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அல்லேலூயா ஆமென்- சரணம் (3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ணம் சரணம் சரண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மா நாதனின் மலரடி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ணம் சரணம் சரண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ர் போற்றும் தூய தூய தேவ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ெய் ராஜாவே எங்கள் நாத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யம் நீக்கும் துணை யாவும் ஆனீரே- சரணம் (3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ளைப்பாறுதல் தரும் வேந்த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2026-07-31T13:13:42Z</dcterms:created>
  <dcterms:modified xsi:type="dcterms:W3CDTF">2026-07-31T13:13:42Z</dcterms:modified>
  <dc:title>துதிப் பாடல்கள் : 465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