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presProps" Target="presProps.xml"/>
  <Relationship Id="rId29" Type="http://schemas.openxmlformats.org/officeDocument/2006/relationships/viewProps" Target="viewProps.xml"/>
  <Relationship Id="rId3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8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69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கண்ணீர் கவலை மறக்கும் நேர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69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மாதானத்தால் நிறையும் நேர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69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ன்ப ஆலோசனை அடையும் நேர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69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ுயம் பறந்திடும் ஜெய நேர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69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வாக்குத்தத்தங்கள் நினைக்கும் நேர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69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றைவேற படைக்கும் நேர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69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ித்தம் செய்ய அர்ப்பணிக்கும் நேர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69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த்தம் செய்து ஆர்ப்பரிக்கும் நேர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69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அபிஷேகத்தால் ததும்பும் நேர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69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ுது கிருபைகள் பெரும் நேர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6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து ஆராதனை நேர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69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லாக்கப்படும் மகிமையின் நேர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69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ரிசனங்கள் காணும் நேர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69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வெற்றி கோஷத்தால் முழங்கும் நேர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69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ோற்ற சாத்தானை துரத்தும் நேர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69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ேசர் மார்பில் சாய்ந்து மகிழும் நேர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69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ுகம் பார்த்திட ஏங்கும் நேரம்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69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 பாடி மகிழும் நேர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69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ிரியேக தேவனுக்க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69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ுகழ்மாலை சூட்டும் நேர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69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தேவ சமூகம் மூடும் நேர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69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வ அன்பால் நிரம்பும் நேர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69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தப்படியில் அமரும் நேர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69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ன்ப சத்தம் கேட்கும் நேர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6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2026-07-09T08:59:44Z</dcterms:created>
  <dcterms:modified xsi:type="dcterms:W3CDTF">2026-07-09T08:59:44Z</dcterms:modified>
  <dc:title>துதிப் பாடல்கள் : 369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