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3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 troubled heart, there is a balm 
To heal thy every wound ! 
In thy Redeemer's bleeding side 
That balm alone is found. 
The hidden anguish of the soul, 
The burning tears that fall, 
The sigh that rends thy aching 
Breast----
Thy Saviour knows them all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o where no ear but His can hear, 
No eye but His can see ; 
Has He not said that as thy day 
E'en so thy strength shall be ? 
Though heaven and earth should pass away, 
His Word can never fail,
If thou by faith approach His throne, 
By faith thou shalt prevail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n why cast down ? these passing ills,
Thy path that sometimes dim, 
Will work together for thy good 
If thou but trust in Him : 
The many blessings of the past 
With gratitude recall ; 
Then tell thy sorrows at the feet 
Of Him who knows them all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2026-09-16T13:40:55Z</dcterms:created>
  <dcterms:modified xsi:type="dcterms:W3CDTF">2026-09-16T13:40:55Z</dcterms:modified>
  <dc:title>Hymn : 716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