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ேன் என்னை இயேசுவே,
இந்த நேரமே உம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ஷ்டம் நஷ்டம் வந்தாலும்,
துஷ்டர் கூடிச் சூழ்ந்திட்டாலும்,
அஷ்டதிக்கும் ஆளும் தேவனே
அடியேன் உம்மில் அமரச் செய்திடு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ேன் என்னை இயேசுவே,
இந்த நேரமே உம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ஒன்றுமில்லை நான் ஐயா!
உம்மாலன்றி ஒன்றும் செய்யேன்;
அன்று சீஷர்களித்த ஆவியால்
இன்றே அடியேனை நிரப்பு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ேன் என்னை இயேசுவே,
இந்த நேரமே உமக்க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ேன் என்னை இயேசுவே,
இந்த நேரமே உம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ுக்கே ஊழியஞ் செய்யத்
தந்தேன் என்னைத் தாங்கியருளு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ேன் என்னை இயேசுவே,
இந்த நேரமே உம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 காலம் முழுதும்
தேவ பணி செய்திடுவேன்,
பூவில் கடும் போர் புரிகையில்
காவும்! உந்தன் கரத்தினில் வைத்த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ேன் என்னை இயேசுவே,
இந்த நேரமே உம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லகோர் என்னை நெருக்கிப்
பலமாய் யுத்தம் செய்திடினும்,
நலமாய் சர்வ ஆயுதம் பூண்டு
நானிலத்தினில் நாதா வெல்ல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ேன் என்னை இயேசுவே,
இந்த நேரமே உம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ந்தன் சித்தமே செய்வேன்,
எந்தன் சித்தம் ஒழித்திடுவேன்,
எந்த இடம் எனக்குக் காட்டினும்,
இயேசுவே, அங்கே இதோ! போகிற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2026-07-31T14:57:33Z</dcterms:created>
  <dcterms:modified xsi:type="dcterms:W3CDTF">2026-07-31T14:57:33Z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