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நல்லவன் முட்செடிக் காத்தவன், செம்மையானவன் நெரிஞ்சிலைப்பார்க்கக் கடுங்கூர்மையானவன்; உன் காவற்காரர் அறிவித்த உன் தண்டனையின் நாள் வருகிறது; இப்பொழுதே அவர்களுக்குக் கலக்கம் உண்ட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நல்லவன் முட்செடிக் காத்தவன், செம்மையானவன் நெரிஞ்சிலைப்பார்க்கக் கடுங்கூர்மையானவன்; உன் காவற்காரர் அறிவித்த உன் தண்டனையின் நாள் வருகிறது; இப்பொழுதே அவர்களுக்குக் கலக்கம் உண்ட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நேகிதனை விசுவாசிக்கவேண்டாம், வழிகாட்டியை நம்பவேண்டாம்; உன் மடியிலே படுத்துக்கொள்ளுகிறவளுக்கு முன்பாக உன் வாயைத் திறவாமல் எச்சரிக்கையாயிர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நேகிதனை விசுவாசிக்கவேண்டாம், வழிகாட்டியை நம்பவேண்டாம்; உன் மடியிலே படுத்துக்கொள்ளுகிறவளுக்கு முன்பாக உன் வாயைத் திறவாமல் எச்சரிக்கையாயிர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கன் தகப்பனைக் கனவீனப்படுத்துகிறான்; மகள் தன் தாய்க்கு விரோதமாகவும், மருமகள் தன் மாமிக்கு விரோதமாகவும் எழும்புகிறார்கள்; மனுஷனுடைய சத்துருக்கள் அவன் வீட்டார்தான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கன் தகப்பனைக் கனவீனப்படுத்துகிறான்; மகள் தன் தாய்க்கு விரோதமாகவும், மருமகள் தன் மாமிக்கு விரோதமாகவும் எழும்புகிறார்கள்; மனுஷனுடைய சத்துருக்கள் அவன் வீட்டார்தான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ோ கர்த்தரை நோக்கிக்கொண்டு, என் இரட்சிப்பின் தேவனுக்குக் காத்திருப்பேன்; என் தேவன் என்னைக் கேட்டருளுவ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ோ கர்த்தரை நோக்கிக்கொண்டு, என் இரட்சிப்பின் தேவனுக்குக் காத்திருப்பேன்; என் தேவன் என்னைக் கேட்டருளுவ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சத்துருவே, எனக்கு விரோதமாய்ச் சந்தோஷப்படாதே; நான் விழுந்தாலும் எழுந்திருப்பேன்; நான் இருளிலே உட்கார்ந்தால் கர்த்தர் எனக்கு வெளிச்சமாயிரு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சத்துருவே, எனக்கு விரோதமாய்ச் சந்தோஷப்படாதே; நான் விழுந்தாலும் எழுந்திருப்பேன்; நான் இருளிலே உட்கார்ந்தால் கர்த்தர் எனக்கு வெளிச்சமாயிருப்ப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உஷ்ணகாலத்துக் கனிகளைச் சேர்த்து, திராட்சப்பழங்களை அறுத்தபின்பு வருகிறவனைப்போல் இருக்கிறேன்; புசிக்கிறதற்கு ஒரு திராட்சக்குலையும் என் ஆத்துமா இச்சித்த முதல் அறுப்பின் கனியும் இ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ர்த்தருக்கு விரோதமாகப் பாவஞ்செய்தேன்; அவர் எனக்காக வழக்காடி என் நியாயத்தை விசாரிக்குமட்டும் அவருடைய கோபத்தைச் சுமப்பேன்; அவர் என்னை வெளிச்சத்திலே கொண்டுவருவார், அவருடைய நீதியைப் பார்ப்ப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ர்த்தருக்கு விரோதமாகப் பாவஞ்செய்தேன்; அவர் எனக்காக வழக்காடி என் நியாயத்தை விசாரிக்குமட்டும் அவருடைய கோபத்தைச் சுமப்பேன்; அவர் என்னை வெளிச்சத்திலே கொண்டுவருவார், அவருடைய நீதியைப் பார்ப்ப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ர்த்தருக்கு விரோதமாகப் பாவஞ்செய்தேன்; அவர் எனக்காக வழக்காடி என் நியாயத்தை விசாரிக்குமட்டும் அவருடைய கோபத்தைச் சுமப்பேன்; அவர் என்னை வெளிச்சத்திலே கொண்டுவருவார், அவருடைய நீதியைப் பார்ப்ப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ேவனாகிய கர்த்தர் எங்கே என்று என்னோடே சொல்லுகிற என் சத்துருவானவள் அதைப் பார்க்கும்போது வெட்கம் அவளை மூடும்; என் கண்கள் அவளைக் காணும்; இனி வீதிகளின் சேற்றைப்போல மிதிக்கப்படுவ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ேவனாகிய கர்த்தர் எங்கே என்று என்னோடே சொல்லுகிற என் சத்துருவானவள் அதைப் பார்க்கும்போது வெட்கம் அவளை மூடும்; என் கண்கள் அவளைக் காணும்; இனி வீதிகளின் சேற்றைப்போல மிதிக்கப்படுவ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மதில்களை எடுப்பிக்கும் நாள் வருகிறது; அந்நாளிலே பிரமாணம் வெகுதூரம் பரவிப்ப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நாளிலே அசீரியாமுதல் எகிப்தின் பட்டணங்கள் வரைக்கும், எகிப்துமுதல் நதிவரைக்கும், ஒரு சமுத்திரமுதல் மறு சமுத்திரம்வரைக்கும், ஒரு பர்வதமுதல் மறு பர்வதம்வரைக்குமுள்ள ஜனங்கள் உன்னிடத்திற்கு வர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நாளிலே அசீரியாமுதல் எகிப்தின் பட்டணங்கள் வரைக்கும், எகிப்துமுதல் நதிவரைக்கும், ஒரு சமுத்திரமுதல் மறு சமுத்திரம்வரைக்கும், ஒரு பர்வதமுதல் மறு பர்வதம்வரைக்குமுள்ள ஜனங்கள் உன்னிடத்திற்கு வரு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தன் குடிகளினிமித்தமும் அவர்கள் கிரியைகளுடைய பலன்களினிமித்தமும் தேசம் பாழாயி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மேலின் நடுவிலே தனித்து வனவாசமாயிருக்கிற உமது சுதந்தரமான மந்தையாகிய உம்முடைய ஜனத்தை உமது கோலினால் மேய்த்தருளும்; பூர்வநாட்களில் மேய்ந்ததுபோலவே அவர்கள் பாசானிலும் கீலேயாத்திலும் மேய்வார்கள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உஷ்ணகாலத்துக் கனிகளைச் சேர்த்து, திராட்சப்பழங்களை அறுத்தபின்பு வருகிறவனைப்போல் இருக்கிறேன்; புசிக்கிறதற்கு ஒரு திராட்சக்குலையும் என் ஆத்துமா இச்சித்த முதல் அறுப்பின் கனியும் இ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மேலின் நடுவிலே தனித்து வனவாசமாயிருக்கிற உமது சுதந்தரமான மந்தையாகிய உம்முடைய ஜனத்தை உமது கோலினால் மேய்த்தருளும்; பூர்வநாட்களில் மேய்ந்ததுபோலவே அவர்கள் பாசானிலும் கீலேயாத்திலும் மேய்வார்கள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மேலின் நடுவிலே தனித்து வனவாசமாயிருக்கிற உமது சுதந்தரமான மந்தையாகிய உம்முடைய ஜனத்தை உமது கோலினால் மேய்த்தருளும்; பூர்வநாட்களில் மேய்ந்ததுபோலவே அவர்கள் பாசானிலும் கீலேயாத்திலும் மேய்வார்கள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 தேசத்திலிருந்து புறப்பட்டநாளில் நடந்ததுபோலவே உன்னை அதிசயங்களைக் காணப்பண்ண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ஜாதிகள் கண்டு தங்களுடைய எல்லாப் பராக்கிரமத்தையுங்குறித்து வெட்கப்படுவார்கள்; கையை வாயின்மேல் வைத்துக்கொள்வார்கள்; அவர்கள் காதுகள் செவிடாய்ப் போ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ஜாதிகள் கண்டு தங்களுடைய எல்லாப் பராக்கிரமத்தையுங்குறித்து வெட்கப்படுவார்கள்; கையை வாயின்மேல் வைத்துக்கொள்வார்கள்; அவர்கள் காதுகள் செவிடாய்ப் போ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ம்பைப்போல மண்ணை நக்குவார்கள்; பூமியின் ஊர்வனவற்றைப்போலத் தங்கள் மறைவிடங்களிலிருந்து நடுநடுங்கிப் புறப்படுவார்கள்; நமது தேவனாகிய கர்த்தரிடத்திற்குத் திகிலோடே சேர்ந்து, உனக்குப் பயப்பட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ம்பைப்போல மண்ணை நக்குவார்கள்; பூமியின் ஊர்வனவற்றைப்போலத் தங்கள் மறைவிடங்களிலிருந்து நடுநடுங்கிப் புறப்படுவார்கள்; நமது தேவனாகிய கர்த்தரிடத்திற்குத் திகிலோடே சேர்ந்து, உனக்குப் பயப்பட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மது சுதந்தரத்தில் மீதியானவர்களுடைய அக்கிரமத்தைப் பொறுத்து, மீறுதலை மன்னிக்கிற தேவரீருக்கு ஒப்பான தேவன் யார்? அவர் கிருபைசெய்ய விரும்புகிறபடியால் அவர் என்றென்றைக்கும் கோபம் வைய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மது சுதந்தரத்தில் மீதியானவர்களுடைய அக்கிரமத்தைப் பொறுத்து, மீறுதலை மன்னிக்கிற தேவரீருக்கு ஒப்பான தேவன் யார்? அவர் கிருபைசெய்ய விரும்புகிறபடியால் அவர் என்றென்றைக்கும் கோபம் வைய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திரும்ப நம்மேல் இரங்குவார்; நம்முடைய அக்கிரமங்களை அடக்கி நம்முடைய பாவங்களையெல்லாம் சமுத்தித்தின் ஆழங்களில் போட்டுவிட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உஷ்ணகாலத்துக் கனிகளைச் சேர்த்து, திராட்சப்பழங்களை அறுத்தபின்பு வருகிறவனைப்போல் இருக்கிறேன்; புசிக்கிறதற்கு ஒரு திராட்சக்குலையும் என் ஆத்துமா இச்சித்த முதல் அறுப்பின் கனியும் இ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திரும்ப நம்மேல் இரங்குவார்; நம்முடைய அக்கிரமங்களை அடக்கி நம்முடைய பாவங்களையெல்லாம் சமுத்தித்தின் ஆழங்களில் போட்டுவிட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ரீர் பூர்வநாட்கள்முதல் எங்கள் பிதாக்களுக்கு ஆணையிட்ட சத்தியத்தை யாக்கோபுக்கும் கிருபையை ஆபிரகாமுக்கும் கட்டளையிடுவீர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ரீர் பூர்வநாட்கள்முதல் எங்கள் பிதாக்களுக்கு ஆணையிட்ட சத்தியத்தை யாக்கோபுக்கும் கிருபையை ஆபிரகாமுக்கும் கட்டளையிடுவீர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சத்தில் பக்தியுள்ளவன் அற்றுப்போனான்; மனுஷரில் செம்மையானவன் இல்லை; அவர்களெல்லாரும் இரத்தஞ்சிந்தப் பதிவிருக்கிறார்கள்; அவனவன் தன்தன் சகோதரனை வலையிலே பிடிக்க வேட்டையாடு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சத்தில் பக்தியுள்ளவன் அற்றுப்போனான்; மனுஷரில் செம்மையானவன் இல்லை; அவர்களெல்லாரும் இரத்தஞ்சிந்தப் பதிவிருக்கிறார்கள்; அவனவன் தன்தன் சகோதரனை வலையிலே பிடிக்க வேட்டையாடு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ல்லாப்புச் செய்ய அவர்கள் இரண்டு கைகளும் நன்றாய்க் கூடும்; அதிபதி கொடு என்கிறான்; நியாயாதிபதி கைக்கூலி கேட்கிறான்; பெரியவன் தன் துராசையைத் தெரிவிக்கிறான்; இவ்விதமாய்ப் புரட்ட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ல்லாப்புச் செய்ய அவர்கள் இரண்டு கைகளும் நன்றாய்க் கூடும்; அதிபதி கொடு என்கிறான்; நியாயாதிபதி கைக்கூலி கேட்கிறான்; பெரியவன் தன் துராசையைத் தெரிவிக்கிறான்; இவ்விதமாய்ப் புரட்டு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ல்லாப்புச் செய்ய அவர்கள் இரண்டு கைகளும் நன்றாய்க் கூடும்; அதிபதி கொடு என்கிறான்; நியாயாதிபதி கைக்கூலி கேட்கிறான்; பெரியவன் தன் துராசையைத் தெரிவிக்கிறான்; இவ்விதமாய்ப் புரட்டு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രിൽ ഉത്തമൻ മുൾപടർപ്പുപോലെ; നേരുള്ളവൻ മുൾവേലിയെക്കാൾ വല്ലാത്തവൻ തന്നേ; നിന്റെ ദർശകന്മാർ പറഞ്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ിവസം, നിന്റെ സന്ദർശനദിവസം തന്നേ, വരുന്നു; ഇപ്പോൾ അവരുടെ പരിഭ്രമം വന്നുഭ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കൂട്ടുകാരനെ വിശ്വസിക്കരുതു; സ്നേഹിതനിൽ ആശ്രയിക്കരുതു; നിന്റെ മാർവ്വിടത്തു ശയിക്കുന്നവള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ാതവണ്ണം നിന്റെ വായുടെ കതകു കാത്ത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മകൻ അപ്പനെ നിന്ദിക്കുന്നു; മകൾ അമ്മയോടും മരുമകൾ അമ്മാവിയമ്മയോടും എതിർത്തുനില്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ുഷ്യന്റെ ശത്രുക്കൾ അവന്റെ വിട്ടുകാർ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നോ യഹോവയിങ്കലേക്കു നോക്കും; എന്റെ രക്ഷയുടെ ദൈവത്തിന്നായി കാത്തിരിക്കും; എന്റെ ദൈവം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ർത്ഥന കേ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ന്റെ ശത്രുവായവളേ, എന്നെച്ചൊല്ലി സന്തോഷിക്കരുതു; വീണു എങ്കിലും ഞാൻ വീണ്ടും എഴുന്നേല്ക്കും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ട്ടത്തു ഇരുന്നാലും യഹോവ എനിക്കു വെളിച്ചമ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ിക്കു അയ്യോ കഷ്ടം; പഴം പറിച്ച ശേഷമെന്നപോലെയും മുന്തിരിപ്പഴം പറിച്ചശേഷം കാല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ഹോവ എന്റെ വ്യവഹാരം നടത്തി എനിക്കു ന്യായം പാലിച്ചുതരുവോളം ഞാൻ അവന്റെ ക്രോധം വഹിക്കും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ോടു പാപം ചെയ്തുവല്ലോ; അവൻ എന്നെ വെളിച്ചത്തിലേക്കു പുറപ്പെടുവിക്കയും ഞാൻ അവന്റെ നീതി ക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ോഷ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റെ ശത്രു അതു കാണും; നിന്റെ ദൈവമായ യഹോവ എവിടെ എന്നു എന്നോടു പറഞ്ഞവളെ ലജ്ജ മൂടും; എന്റെ കണ്ണ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ളെ കണ്ടു രസിക്കും; അന്നു അവളെ വീഥികളിലെ ചെളിപോലെ ചവിട്ടിക്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ന്റെ മതിലുകൾ പണിവാനുള്ള നാൾവരുന്നു: അന്നാളിൽ നിന്റെ അതിർ അകന്നു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ന്നാളിൽ അശ്ശൂരിൽനിന്നും മിസ്രയീംപട്ടണങ്ങളിൽനിന്നും മിസ്രയീം മുതൽ നദിവരെയും സമുദ്രംമുത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ുദ്രംവരെയും പർവ്വതംമുതൽ പർവ്വതംവരെയും അവർ നിന്റെ അടുക്കൽ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എന്നാൽ ഭൂമി നിവാസികൾനിമിത്തവും അവരുടെ പ്രവൃത്തികളുടെ ഫലം ഹേതുവായും ശൂന്യമായ്തീ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കർമ്മേലിന്റെ മദ്ധ്യേ കാട്ടിൽ തനിച്ചിരിക്കുന്നതും നിന്റെ അവകാശവുമായി നിന്റെ ജനമായ ആട്ടി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െറുക്കുന്നതുപോലെയും ഞാൻ ആയല്ലോ! തിന്മാൻ ഒരു മുന്തിരിക്കുലയും ഇല്ല; ഞാൻ കൊതിക്കുന്ന അത്തി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ത്തെ നിന്റെ കോൽകൊണ്ടു മേയിക്കേണമേ; പുരാതനകാലത്തു എന്നപോലെ അവർ ബാശാനിലും ഗിലെയാദ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ഞ്ഞുകൊണ്ടി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ീ മിസ്രയീംദേശത്തുനിന്നു പുറപ്പെട്ട കാലത്തെന്നപോലെ ഞാൻ അവനെ അത്ഭുതങ്ങൾ കാണ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ജാതികൾ കണ്ടിട്ടു തങ്ങളുടെ സകലവീര്യത്തിലും ലജ്ജിക്കും; അവർ വായ്മേൽ കൈ വെക്കയും ചെകിടരായ്തീര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ർ പാമ്പുപോലെ പൊടിനക്കും; നിലത്തെ ഇഴജാതിപോലെ തങ്ങളുടെ ഗുഹകളിൽനിന്നു വിറെച്ചുംകൊണ്ടു വരും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ടിച്ചുംകൊണ്ടു നമ്മുടെ ദൈവമായ യഹോവയുടെ അടുക്കൽ വരികയും നിന്നെ ഭയപ്പെട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കൃത്യം ക്ഷമിക്കയും തന്റെ അവകാശത്തിൽ ശേഷിപ്പുള്ളവരോടു അതിക്രമം മോചിക്കയും ചെയ്യുന്ന നിന്ന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നായ ദൈവം ആരുള്ളു? അവൻ എന്നേക്കും കോപം വെച്ചുകൊള്ളുന്നില്ല; ദയയിലല്ലോ അവന്നു പ്രസാദമുള്ള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ൻ നമ്മോടു വീണ്ടും കരുണ കാണിക്കും നമ്മുടെ അകൃത്യങ്ങളെ ചവിട്ടിക്കളയും; അവരുടെ പാപങ്ങളെ ഒ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പ്പഴവ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സമുദ്രത്തിന്റെ ആഴത്തിൽ ഇട്ട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പുരാതനകാലംമുതൽ നീ ഞങ്ങളുടെ പിതാക്കന്മാരോടു സത്യം ചെയ്തിരിക്കുന്ന നിന്റെ വിശ്വസ്തത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ക്കോബിനോടും നിന്റെ ദയ അബ്രാഹാമിനോടും കാണ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ഭക്തിമാൻ ഭൂമിയിൽനിന്നു നശിച്ചുപോയി, മനുഷ്യരുടെ ഇടയിൽ നേരുള്ളവൻ ആരുമില്ല; അവര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ക്തത്തിന്നായി പതിയിരിക്കുന്നു; ഓരോരുത്തൻ താന്താന്റെ സഹോദരനെ വല വെച്ചു പിടിപ്പാൻ നോ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ജാഗ്രതയോടെ ദോഷം പ്രവർത്തിക്കേണ്ടതിന്നു അവരുടെ കൈ അതിലേക്കു നീണ്ടിരിക്കുന്നു; പ്രഭു പ്രതിഫ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ാദിക്കുന്നു; ന്യായാധിപതി പ്രതിഫലം വാങ്ങി ന്യായം വിധിക്കുന്നു; മഹാൻ തന്റെ മനസ്സിലെ ദുരാഗ്ര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്താവിക്കുന്നു; ഇങ്ങനെ അവർ പിരിമുറു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2026-09-07T01:50:50Z</dcterms:created>
  <dcterms:modified xsi:type="dcterms:W3CDTF">2026-09-07T01:50:50Z</dcterms:modified>
  <dc:title>മീഖാ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