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301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ோடாகோடி ஸ்தோத்திரம் ஏறெடுப்போம்
இராஜாதி ராஜன் தேவாதி தேவன்
இயேசு கிறிஸ்துவுக்கே மகிம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பரிசுத்தவான்கள் சபை நடுவே
தரிசிக்கும் தேவ சமூகத்திலே
அல்லேலுயா அல்லேலுயா
ஆவியில் பாடி மகிழுவோம்
ஆண்டவர் இயேசுவைக் கொண்டாடுவோ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கிருபாசனத்தண்டை நெருங்குவோம்
திருரத்தம் கரத்தில் ஏந்தி நிற்போம்
அல்லேலுயா அல்லேலுயா
கண்டேன் சகாயம் இரக்கமே
கர்த்தர் கிருபை என்றும் உள்ளத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குருவி பறவை வானம்பாடியே
கவலையின்றிப் பறந்து பாடுதே
அல்லேலுயா அல்லேலுயா
அற்புதமான சிருஷ்டிகரே
அந்த விசுவாசம் கற்றறிந்தோ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கவலைப்படாதீர்கள் என்றுரைத்தீர்
காட்டுப் புஷ்பத்தை உடுத்துவித்தீர்
அல்லேலுயா அல்லேலுயா
ஆடை ஆகாரம் தேவை எல்லாம்
அன்றன்று தந்தெம்மை ஆதரித்தீ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கணக்கில்லா நன்மைகள் கர்த்தர் செய்தீர்
கருத்துடன் பாடி நன்றி கூறுவோம்
அல்லேலுயா அல்லேலுயா
தேவ குமாரன் வந்திடும் நாள்
துய முகம் கண்டு கெம்பீரிப்போ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2026-06-15T08:57:17Z</dcterms:created>
  <dcterms:modified xsi:type="dcterms:W3CDTF">2026-06-15T08:57:17Z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