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presProps" Target="presProps.xml"/>
  <Relationship Id="rId80" Type="http://schemas.openxmlformats.org/officeDocument/2006/relationships/viewProps" Target="viewProps.xml"/>
  <Relationship Id="rId81"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next unto them repaired Meremoth the son of Urijah, the son of Koz. And next unto them repaired Meshullam the son of Berechiah, the son of Meshezabeel. And next unto them repaired Zadok the son of Baana.]]></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next unto them the Tekoites repaired; but their nobles put not their necks to the work of their LORD.]]></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next unto them the Tekoites repaired; but their nobles put not their necks to the work of their LORD.]]></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Moreover the old gate repaired Jehoiada the son of Paseah, and Meshullam the son of Besodeiah; they laid the beams thereof, and set up the doors thereof, and the locks thereof, and the bars thereof.]]></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Moreover the old gate repaired Jehoiada the son of Paseah, and Meshullam the son of Besodeiah; they laid the beams thereof, and set up the doors thereof, and the locks thereof, and the bars thereof.]]></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Moreover the old gate repaired Jehoiada the son of Paseah, and Meshullam the son of Besodeiah; they laid the beams thereof, and set up the doors thereof, and the locks thereof, and the bars thereof.]]></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next unto them repaired Melatiah the Gibeonite, and Jadon the Meronothite, the men of Gibeon, and of Mizpah, unto the throne of the governor on this side the river.]]></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next unto them repaired Melatiah the Gibeonite, and Jadon the Meronothite, the men of Gibeon, and of Mizpah, unto the throne of the governor on this side the river.]]></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Next unto him repaired Uzziel the son of Harhaiah, of the goldsmiths. Next unto him also repaired Hananiah the son of one of the apothecaries, and they fortified Jerusalem unto the broad wall.]]></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Next unto him repaired Uzziel the son of Harhaiah, of the goldsmiths. Next unto him also repaired Hananiah the son of one of the apothecaries, and they fortified Jerusalem unto the broad wall.]]></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Then Eliashib the high priest rose up with his brethren the priests, and they built the sheep gate; they sanctified it, and set up the doors of it; even unto the tower of Meah they sanctified it, unto the tower of Hananeel.]]></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Next unto him repaired Uzziel the son of Harhaiah, of the goldsmiths. Next unto him also repaired Hananiah the son of one of the apothecaries, and they fortified Jerusalem unto the broad wall.]]></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next unto them repaired Rephaiah the son of Hur, the ruler of the half part of Jerusalem.]]></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next unto them repaired Rephaiah the son of Hur, the ruler of the half part of Jerusalem.]]></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next unto them repaired Jedaiah the son of Harumaph, even opposite to his house. And next unto him repaired Hattush the son of Hashabniah.]]></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next unto them repaired Jedaiah the son of Harumaph, even opposite to his house. And next unto him repaired Hattush the son of Hashabniah.]]></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Malchijah the son of Harim, and Hashub the son of Pahathmoab, repaired the other piece, and the tower of the furnaces.]]></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Malchijah the son of Harim, and Hashub the son of Pahathmoab, repaired the other piece, and the tower of the furnaces.]]></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next unto him repaired Shallum the son of Halohesh, the ruler of the half part of Jerusalem, he and his daughters.]]></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next unto him repaired Shallum the son of Halohesh, the ruler of the half part of Jerusalem, he and his daughters.]]></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he valley gate repaired Hanun, and the inhabitants of Zanoah; they built it, and set up the doors thereof, the locks thereof, and the bars thereof, and a thousand cubits on the wall unto the dung gate.]]></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Then Eliashib the high priest rose up with his brethren the priests, and they built the sheep gate; they sanctified it, and set up the doors of it; even unto the tower of Meah they sanctified it, unto the tower of Hananeel.]]></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he valley gate repaired Hanun, and the inhabitants of Zanoah; they built it, and set up the doors thereof, the locks thereof, and the bars thereof, and a thousand cubits on the wall unto the dung gate.]]></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he valley gate repaired Hanun, and the inhabitants of Zanoah; they built it, and set up the doors thereof, the locks thereof, and the bars thereof, and a thousand cubits on the wall unto the dung gate.]]></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But the dung gate repaired Malchiah the son of Rechab, the ruler of part of Bethhaccerem; he built it, and set up the doors thereof, the locks thereof, and the bars thereof.]]></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But the dung gate repaired Malchiah the son of Rechab, the ruler of part of Bethhaccerem; he built it, and set up the doors thereof, the locks thereof, and the bars thereof.]]></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But the gate of the fountain repaired Shallun the son of Colhozeh, the ruler of part of Mizpah; he built it, and covered it, and set up the doors thereof, the locks thereof, and the bars thereof, and the wall of the pool of Siloah by the king's garden, and unto the stairs that go down from the city of David.]]></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But the gate of the fountain repaired Shallun the son of Colhozeh, the ruler of part of Mizpah; he built it, and covered it, and set up the doors thereof, the locks thereof, and the bars thereof, and the wall of the pool of Siloah by the king's garden, and unto the stairs that go down from the city of David.]]></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But the gate of the fountain repaired Shallun the son of Colhozeh, the ruler of part of Mizpah; he built it, and covered it, and set up the doors thereof, the locks thereof, and the bars thereof, and the wall of the pool of Siloah by the king's garden, and unto the stairs that go down from the city of David.]]></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But the gate of the fountain repaired Shallun the son of Colhozeh, the ruler of part of Mizpah; he built it, and covered it, and set up the doors thereof, the locks thereof, and the bars thereof, and the wall of the pool of Siloah by the king's garden, and unto the stairs that go down from the city of David.]]></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fter him repaired Nehemiah the son of Azbuk, the ruler of the half part of Bethzur, unto the place opposite to the sepulchers of David, and to the pool that was made, and unto the house of the mighty.]]></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fter him repaired Nehemiah the son of Azbuk, the ruler of the half part of Bethzur, unto the place opposite to the sepulchers of David, and to the pool that was made, and unto the house of the mighty.]]></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Then Eliashib the high priest rose up with his brethren the priests, and they built the sheep gate; they sanctified it, and set up the doors of it; even unto the tower of Meah they sanctified it, unto the tower of Hananeel.]]></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fter him repaired Nehemiah the son of Azbuk, the ruler of the half part of Bethzur, unto the place opposite to the sepulchers of David, and to the pool that was made, and unto the house of the mighty.]]></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fter him repaired the Levites, Rehum the son of Bani. Next unto him repaired Hashabiah, the ruler of the half part of Keilah, in his part.]]></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fter him repaired the Levites, Rehum the son of Bani. Next unto him repaired Hashabiah, the ruler of the half part of Keilah, in his part.]]></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fter him repaired their brethren, Bavai the son of Henadad, the ruler of the half part of Keilah.]]></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fter him repaired their brethren, Bavai the son of Henadad, the ruler of the half part of Keilah.]]></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next to him repaired Ezer the son of Jeshua, the ruler of Mizpah, another piece opposite to the going up to the armoury at the turning of the wall.]]></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next to him repaired Ezer the son of Jeshua, the ruler of Mizpah, another piece opposite to the going up to the armoury at the turning of the wall.]]></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fter him Baruch the son of Zabbai earnestly repaired the other piece, from the turning of the wall unto the door of the house of Eliashib the high priest.]]></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fter him Baruch the son of Zabbai earnestly repaired the other piece, from the turning of the wall unto the door of the house of Eliashib the high priest.]]></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fter him repaired Meremoth the son of Urijah the son of Koz another piece, from the door of the house of Eliashib even to the end of the house of Eliashib.]]></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next unto him built the men of Jericho. And next to them built Zaccur the son of Imri.]]></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fter him repaired Meremoth the son of Urijah the son of Koz another piece, from the door of the house of Eliashib even to the end of the house of Eliashib.]]></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after him repaired the priests, the men of the plain.]]></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fter him repaired Benjamin and Hashub opposite to their house. After him repaired Azariah the son of Maaseiah the son of Ananiah by his house.]]></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fter him repaired Benjamin and Hashub opposite to their house. After him repaired Azariah the son of Maaseiah the son of Ananiah by his house.]]></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fter him repaired Benjamin and Hashub opposite to their house. After him repaired Azariah the son of Maaseiah the son of Ananiah by his house.]]></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fter him repaired Binnui the son of Henadad another piece, from the house of Azariah unto the turning of the wall, even unto the corner.]]></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fter him repaired Binnui the son of Henadad another piece, from the house of Azariah unto the turning of the wall, even unto the corner.]]></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Palal the son of Uzai, opposite to the turning of the wall, and the tower which lies out from the king's high house, that was by the court of the prison. After him Pedaiah the son of Parosh.]]></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Palal the son of Uzai, opposite to the turning of the wall, and the tower which lies out from the king's high house, that was by the court of the prison. After him Pedaiah the son of Parosh.]]></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Palal the son of Uzai, opposite to the turning of the wall, and the tower which lies out from the king's high house, that was by the court of the prison. After him Pedaiah the son of Parosh.]]></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But the fish gate did the sons of Hassenaah build, who also laid the beams thereof, and set up the doors thereof, the locks thereof, and the bars thereof.]]></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Moreover the Nethinims dwelt in Ophel, unto the place opposite to the water gate toward the east, and the tower that lies out.]]></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Moreover the Nethinims dwelt in Ophel, unto the place opposite to the water gate toward the east, and the tower that lies out.]]></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fter them the Tekoites repaired another piece, opposite to the great tower that lies out, even unto the wall of Ophel.]]></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fter them the Tekoites repaired another piece, opposite to the great tower that lies out, even unto the wall of Ophel.]]></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From above the horse gate repaired the priests, every one opposite to his house.]]></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From above the horse gate repaired the priests, every one opposite to his house.]]></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fter them repaired Zadok the son of Immer opposite to his house. After him repaired also Shemaiah the son of Shechaniah, the keeper of the east gate.]]></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fter them repaired Zadok the son of Immer opposite to his house. After him repaired also Shemaiah the son of Shechaniah, the keeper of the east gate.]]></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fter them repaired Zadok the son of Immer opposite to his house. After him repaired also Shemaiah the son of Shechaniah, the keeper of the east gate.]]></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After him repaired Hananiah the son of Shelemiah, and Hanun the sixth son of Zalaph, another piece. After him repaired Meshullam the son of Berechiah opposite to his chamber.]]></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But the fish gate did the sons of Hassenaah build, who also laid the beams thereof, and set up the doors thereof, the locks thereof, and the bars thereof.]]></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After him repaired Hananiah the son of Shelemiah, and Hanun the sixth son of Zalaph, another piece. After him repaired Meshullam the son of Berechiah opposite to his chamber.]]></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After him repaired Hananiah the son of Shelemiah, and Hanun the sixth son of Zalaph, another piece. After him repaired Meshullam the son of Berechiah opposite to his chamber.]]></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fter him repaired Malchiah the goldsmith's son unto the place of the Nethinims, and of the merchants, opposite to the gate Miphkad, and to the going up of the corner.]]></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fter him repaired Malchiah the goldsmith's son unto the place of the Nethinims, and of the merchants, opposite to the gate Miphkad, and to the going up of the corner.]]></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fter him repaired Malchiah the goldsmith's son unto the place of the Nethinims, and of the merchants, opposite to the gate Miphkad, and to the going up of the corner.]]></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between the going up of the corner unto the sheep gate repaired the goldsmiths and the merchants.]]></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between the going up of the corner unto the sheep gate repaired the goldsmiths and the merchants.]]></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next unto them repaired Meremoth the son of Urijah, the son of Koz. And next unto them repaired Meshullam the son of Berechiah, the son of Meshezabeel. And next unto them repaired Zadok the son of Baana.]]></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next unto them repaired Meremoth the son of Urijah, the son of Koz. And next unto them repaired Meshullam the son of Berechiah, the son of Meshezabeel. And next unto them repaired Zadok the son of Baana.]]></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23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நெகேமியா : 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னாவின் குமாரனாகிய சாதோக் பழுதுபார்த்துக் கட்டி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அவர்கள் அருகே தெக்கோவா ஊரார் பழுதுபார்த்துக் கட்டினார்கள்; அவர்களுடைய பிரபுக்களோ, த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ண்டவருடைய வேலைக்குத் தங்கள் கழுத்தைக் கொடுக்க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பழைய வாசலைப் பசெயாசின் குமாரனாகிய யோய்தாவும், பேசோதியாவின் குமாரனாகிய மெசுல்லா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ழுதுபார்த்துக் கட்டினார்கள்; அவர்கள் அதற்கு உத்தரம்பாவி, அதற்குக் கதவுகளையும் பூட்டு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ழ்ப்பாள்களையும் போ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அவர்கள் அருகே கிபியோன் மிஸ்பா ஊர்களின் மனுஷரான மெலதீயா என்னும் கிபியோனியனும் யாதோன் என்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ரொனோத்தியனும், நதிக்கு இப்புறத்திலிருக்கிற அதிபதியின் சமஸ்தானமட்டும் பழுதுபார்த்துக் கட்டி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வர்கள் அருகே தட்டாரில் ஒருவனாகிய அராயாவின் குமாரன் ஊசியேல் பழுதுபார்த்துக் கட்டினான்; அவன் அரு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லக்காரரில் ஒருவன் குமாரனாகிய அனனியா பழுதுபார்த்துக்கட்டினான்; அதுமுதற்கொண்டு அகலமான மதில் மட்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அப்பொழுது பிரதான ஆசாரியனாகிய எலியாசீபும், அவன் சகோதரராகிய ஆசாரியர்களும் எழுந்து ஆட்டுவாசலை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ருசலேம் இடிக்காமல் விட்டி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அவர்கள் அருகே எருசலேம் பட்டணத்தின் பாதிக்குப் பிரபுவாகிய ஊரின் குமாரன் ரெப்பாயா பழுதுபார்த்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அவர்கள் அருகே அருமாப்பின் குமாரன் யெதாயா தன் வீட்டுக்கு எதிரானதைப் பழுதுபார்த்துக் கட்டி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 அருகே ஆசாப்நெயாவின் குமாரன் அத்தூஸ் பழுதுபார்த்துக் கட்டி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மற்றப் பங்கையும், சூளைகளின் கொம்மையையும், ஆரீமின் குமாரன் மல்கிஜாவும், பாகாத்மோவாபின் குமார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சூபும் பழுதுபார்த்துக் கட்டி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வன் அருகே எருசலேம் பட்டணத்தின் மறுபாதிக்குப் பிரபுவாகிய அலோகேசின் குமாரன் சல்லூமும், அ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மாரத்திகளும் பழுதுபார்த்துக் கட்டி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பள்ளத்தாக்கின் வாசலை ஆனூனும், சானோவாகின் குடிகளும் பழுதுபார்த்துக் கட்டினார்கள்; அவர்கள் அ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னார்கள்; அதைக் கட்டி, அவர்கள் பிரதிஷ்டைபண்ணி, அதின் கதவுகளை வைத்து, மேயா என்கிற கொம்மை மு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 அதற்குக் கதவுகளையும் பூட்டுகளையும் தாழ்ப்பாள்களையும் போட்டு, குப்பைமேட்டு வாசல்மட்டா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லங்கத்தில் ஆயிரம் முழம் கட்டி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குப்பைமேட்டு வாசலைப் பெத்கேரேமின் மகாணத்துப் பிரபுவாகிய ரெக்காவின் குமாரன் மல்கியா பழுதுபார்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க் கட்டி, அதற்குக் கதவுகளையும் பூட்டுகளையும் தாழ்ப்பாள்களையும் போ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ஊருணிவாசலை மிஸ்பாவின் மாகாணத்துப் பிரபுவாகிய கொல்லோசேயின் குமாரன் சல்லூம் பழுதுபார்த்து, அ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 மச்சுப்பாவி, அதற்குக் கதவுகளையும் பூட்டுகளையும் தாழ்ப்பாள்களையும் போட்டு, ராஜாவின் சிங்கார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ட்டத்தண்டையிலிருக்கிற சீலோவாவின் குளத்து மதிலையும், தாவீதின் நகரத்திலிருந்து இறங்குகிற படி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ட்டாக இருக்கிறதையும் கட்டி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அவனுக்குப் பின்னாகப் பெத்சூர் மாகாணத்தின் பாதிக்குப் பிரபுவாகிய அஸ்பூகின் குமாரன் நெகேமி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தின் கல்லறைகளுக்கு எதிரான இடமட்டாகவும், வெட்டப்பட்ட குளமட்டாகவும், பராக்கிரமசாலிகளி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னானெயேலின் கொம்மைமட்டும் கட்டிப் பிரதிஷ்டைபண்ணி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டுமட்டாகவும் இருக்கிறதைப் பழுதுபார்த்துக் கட்டி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அவனுக்குப் பின்னாக லேவியரில் பானியின் குமாரன் ரேகூமும், அவன் அருகே கேகிலா மாகாணத்தில் தன்னு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ப்பங்குக்குப் பிரபுவாகிய அசபியாவும் பழுதுபார்த்துக் கட்டி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அவனுக்குப் பின்னாக அவனுடைய சகோதரரில் கேகிலா மாகாணத்து மறுபாதிக்குப் பிரபுவாகிய எனாதாதின் குமார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பாயி பழுதுபார்த்துக் கட்டி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அவன் அருகே மிஸ்பாவின் பிரபுவாகிய யெசுவாவின் குமாரன் ஏசர் என்பவன் மதிலின் கோடியிலே ஆயுதசாலையி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களுக்கு எதிரேயிருக்கிற வேறொரு பங்கைப் பழுதுபார்த்துக் கட்டி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அவனுக்குப் பின்னாகச் சாபாயின் குமாரன் பாரூக் அந்தக் கோடி துவக்கிப் பிரதான ஆசாரியனா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லியாசீபின் வாசற்படிமட்டும் இருக்கிற பின்னொரு பங்கை வெகு ஜாக்கிரதையோடே பழுதுபார்த்துக் கட்டி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அவனுக்குப் பின்னாகக் கோசின் குமாரனாகிய உரியாவின் மகன் மெரெமோத் எலியாசீபின் வீட்டு வாசற்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அவன் அருகே எரிகோவின் மனுஷர் கட்டினார்கள், அவர்கள் அருகே இம்ரியின் குமாரனாகிய சக்கூர் கட்டி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க்கி அவனுடைய வீட்டின் கடைக்கோடிமட்டும் இருக்கிற பின்னொரு பங்கைப் பழுதுபார்த்துக் கட்டி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அவனுக்குப் பின்னாகச் சமனான பூமியில் வாசமாயிருக்கிற ஆசாரியர்கள் பழுதுபார்த்துக் கட்டி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அவர்களுக்குப் பின்னாக பென்யமீனும், அசூபும் தங்கள் வீட்டுக்கு எதிரே இருக்கிறதைப் பழுதுபார்த்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னார்கள்; அவர்களுக்குப் பின்னாக அனனியாவின் குமாரனாகிய மாசேயாவின் மகன் அசரியா தன் வீட்டின் அரு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க்கிறதைப் பழுதுபார்த்துக் கட்டி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அவனுக்குப் பின்னாக எனாதாதின் குமாரன் பின்னூவி அசரியாவின் வீடு துவக்கி அலங்கத்துக் கோ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ளைவுவரைக்கும் இருக்கிற வேறொரு பங்கைப் பழுதுபார்த்துக் கட்டி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ஊசாயின் குமாரன் பாலால் வளைவுக்கு எதிரேயும், காவல் வீட்டின் முற்றத்துக்கடுத்த ராஜாவின் உயரமா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ரமனைக்கு வெளிப்புறமாயிருக்கிற கொம்மைக்கு எதிரேயும் இருக்கிறதைக் கட்டினான்; அவனுக்குப் பின்னா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ஷின் குமாரன் பெதாயா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மீன்வாசலை அசெனாவின் குமாரர் கட்டினார்கள்; அதற்கு உத்தரம்பாவி, அதற்குக் கதவுகளையும் பூட்டு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ஓபேலிலே குடியிருக்கிற நிதனீமியரைச் சேர்ந்த மனிதரும் கிழக்கேயிருக்கிற தண்ணீர் வாசலு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ளிப்புறமான கொம்மைக்கு எதிரேயிருக்கிற இடமட்டும் கட்டி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அவர்களுக்குப் பின்னாகத் தெக்கோவா ஊரார் வெளிப்புறமான பெரிய கொம்மைக்கு எதிரே ஓபேலின் மதில்மட்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க்கிற பின்னொரு பங்கைப் பழுதுபார்த்துக் கட்டி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குதிரைவாசல் முதற்கொண்டு ஆசாரியர்கள் அவரவர் தங்கள் வீடுகளுக்கு எதிரே இருக்கிறதைப் பழுதுபார்த்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அவர்களுக்குப் பின்னாக இம்மேரின் குமாரன் சாதோக் தன் வீட்டுக்கு எதிரே இருக்கிறதைப் பழுதுபார்த்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னான்; அவனுக்குப் பின்னாகக் கிழக்கு வாசலைக் காக்கிற செக்கனியாவின் குமாரன் செமாயா பழுதுபார்த்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அவனுக்குப் பின்னாகச் செல்மீயாவின் குமாரன் அனனியாவும், சாலாபின் ஆறாவது குமாரனாகிய ஆனூனும், வே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ழ்ப்பாள்களையும் போ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ங்கைப் பழுதுபார்த்துக்கட்டினார்கள்; அவர்களுக்குப் பின்னாகப் பெரகியாவின் குமாரன் மெசுல்லாம், 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றைவீட்டுக்கு எதிரே இருக்கிறதைப் பழுதுபார்த்துக் கட்டி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அவனுக்குப் பின்னாகத் தட்டானின் குமாரன் மல்கியா மிப்காத் என்னும் வாசலுக்கு எதிரே நிதனீமிய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ளிகைக்காரரும் குடியிருக்கிற ஸ்தலமுதல் கோடியின் மேல்வீடுமட்டாகவும் இருக்கிறதைப் பழுதுபார்த்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கோடியின் மேல்வீட்டுக்கும் ஆட்டுவாசலுக்கும் நடுவே இருக்கிறதைத் தட்டாரும் மளிகைக்கார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ழுதுபார்த்துக் கட்டி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அவர்கள் அருகே கோசின் குமாரனாகிய உரியாவின் மகன் மெரெமோத் பழுதுபார்த்துக் கட்டினான்; அவர்கள் அரு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ஷேசாபெயேலின் குமாரனாகிய பெரகியாவின் மகன் மெசுல்லாம் பழுதுபார்த்துக் கட்டினான்; அவர்கள் அரு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3]]></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2026-09-16T19:46:04Z</dcterms:created>
  <dcterms:modified xsi:type="dcterms:W3CDTF">2026-09-16T19:46:04Z</dcterms:modified>
  <dc:title>நெகேமியா : 3</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