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அருகே தெக்கோவா ஊரார் பழுதுபார்த்துக் கட்டினார்கள்; அவர்களுடைய பிரபுக்களோ, தங்கள் ஆண்டவருடைய வேலைக்குத் தங்கள் கழுத்தைக் கொடுக்கவ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ழைய வாசலைப் பசெயாசின் குமாரனாகிய யோய்தாவும், பேசோதியாவின் குமாரனாகிய மெசுல்லாமும் பழுதுபார்த்துக் கட்டினார்கள்; அவர்கள் அதற்கு உத்தரம்பாவி, அதற்குக் கதவுகளையும் பூட்டுகளையும் தாழ்ப்பாள்களையும் போட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ழைய வாசலைப் பசெயாசின் குமாரனாகிய யோய்தாவும், பேசோதியாவின் குமாரனாகிய மெசுல்லாமும் பழுதுபார்த்துக் கட்டினார்கள்; அவர்கள் அதற்கு உத்தரம்பாவி, அதற்குக் கதவுகளையும் பூட்டுகளையும் தாழ்ப்பாள்களையும் போட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அருகே கிபியோன் மிஸ்பா ஊர்களின் மனுஷரான மெலதீயா என்னும் கிபியோனியனும் யாதோன் என்னும் மெரொனோத்தியனும், நதிக்கு இப்புறத்திலிருக்கிற அதிபதியின் சமஸ்தானமட்டும் பழுதுபார்த்துக் கட்ட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அருகே கிபியோன் மிஸ்பா ஊர்களின் மனுஷரான மெலதீயா என்னும் கிபியோனியனும் யாதோன் என்னும் மெரொனோத்தியனும், நதிக்கு இப்புறத்திலிருக்கிற அதிபதியின் சமஸ்தானமட்டும் பழுதுபார்த்துக் கட்ட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அருகே தட்டாரில் ஒருவனாகிய அராயாவின் குமாரன் ஊசியேல் பழுதுபார்த்துக் கட்டினான்; அவன் அருகே தைலக்காரரில் ஒருவன் குமாரனாகிய அனனியா பழுதுபார்த்துக்கட்டினான்; அதுமுதற்கொண்டு அகலமான மதில் மட்டும் எருசலேம் இடிக்காமல் விட்டி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அருகே தட்டாரில் ஒருவனாகிய அராயாவின் குமாரன் ஊசியேல் பழுதுபார்த்துக் கட்டினான்; அவன் அருகே தைலக்காரரில் ஒருவன் குமாரனாகிய அனனியா பழுதுபார்த்துக்கட்டினான்; அதுமுதற்கொண்டு அகலமான மதில் மட்டும் எருசலேம் இடிக்காமல் விட்டி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ருகே எருசலேம் பட்டணத்தின் பாதிக்குப் பிரபுவாகிய ஊரின் குமாரன் ரெப்பாயா பழுதுபார்த்துக் கட்ட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அருகே அருமாப்பின் குமாரன் யெதாயா தன் வீட்டுக்கு எதிரானதைப் பழுதுபார்த்துக் கட்டினான்; அவன் அருகே ஆசாப்நெயாவின் குமாரன் அத்தூஸ் பழுதுபார்த்துக் கட்ட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அருகே அருமாப்பின் குமாரன் யெதாயா தன் வீட்டுக்கு எதிரானதைப் பழுதுபார்த்துக் கட்டினான்; அவன் அருகே ஆசாப்நெயாவின் குமாரன் அத்தூஸ் பழுதுபார்த்துக் கட்ட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ிரதான ஆசாரியனாகிய எலியாசீபும், அவன் சகோதரராகிய ஆசாரியர்களும் எழுந்து ஆட்டுவாசலைக் கட்டினார்கள்; அதைக் கட்டி, அவர்கள் பிரதிஷ்டைபண்ணி, அதின் கதவுகளை வைத்து, மேயா என்கிற கொம்மை முதல் அனானெயேலின் கொம்மைமட்டும் கட்டிப் பிரதிஷ்டைபண்ண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ற்றப் பங்கையும், சூளைகளின் கொம்மையையும், ஆரீமின் குமாரன் மல்கிஜாவும், பாகாத்மோவாபின் குமாரன் அசூபும் பழுதுபார்த்துக் கட்ட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ற்றப் பங்கையும், சூளைகளின் கொம்மையையும், ஆரீமின் குமாரன் மல்கிஜாவும், பாகாத்மோவாபின் குமாரன் அசூபும் பழுதுபார்த்துக் கட்டி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அருகே எருசலேம் பட்டணத்தின் மறுபாதிக்குப் பிரபுவாகிய அலோகேசின் குமாரன் சல்லூமும், அவன் குமாரத்திகளும் பழுதுபார்த்துக் கட்ட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அருகே எருசலேம் பட்டணத்தின் மறுபாதிக்குப் பிரபுவாகிய அலோகேசின் குமாரன் சல்லூமும், அவன் குமாரத்திகளும் பழுதுபார்த்துக் கட்ட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ள்ளத்தாக்கின் வாசலை ஆனூனும், சானோவாகின் குடிகளும் பழுதுபார்த்துக் கட்டினார்கள்; அவர்கள் அதைக் கட்டி, அதற்குக் கதவுகளையும் பூட்டுகளையும் தாழ்ப்பாள்களையும் போட்டு, குப்பைமேட்டு வாசல்மட்டாக அலங்கத்தில் ஆயிரம் முழம் கட்ட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ள்ளத்தாக்கின் வாசலை ஆனூனும், சானோவாகின் குடிகளும் பழுதுபார்த்துக் கட்டினார்கள்; அவர்கள் அதைக் கட்டி, அதற்குக் கதவுகளையும் பூட்டுகளையும் தாழ்ப்பாள்களையும் போட்டு, குப்பைமேட்டு வாசல்மட்டாக அலங்கத்தில் ஆயிரம் முழம் கட்டி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ள்ளத்தாக்கின் வாசலை ஆனூனும், சானோவாகின் குடிகளும் பழுதுபார்த்துக் கட்டினார்கள்; அவர்கள் அதைக் கட்டி, அதற்குக் கதவுகளையும் பூட்டுகளையும் தாழ்ப்பாள்களையும் போட்டு, குப்பைமேட்டு வாசல்மட்டாக அலங்கத்தில் ஆயிரம் முழம் கட்டி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ுப்பைமேட்டு வாசலைப் பெத்கேரேமின் மகாணத்துப் பிரபுவாகிய ரெக்காவின் குமாரன் மல்கியா பழுதுபார்த்து அதைக் கட்டி, அதற்குக் கதவுகளையும் பூட்டுகளையும் தாழ்ப்பாள்களையும் போ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ுப்பைமேட்டு வாசலைப் பெத்கேரேமின் மகாணத்துப் பிரபுவாகிய ரெக்காவின் குமாரன் மல்கியா பழுதுபார்த்து அதைக் கட்டி, அதற்குக் கதவுகளையும் பூட்டுகளையும் தாழ்ப்பாள்களையும் போட்ட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ஊருணிவாசலை மிஸ்பாவின் மாகாணத்துப் பிரபுவாகிய கொல்லோசேயின் குமாரன் சல்லூம் பழுதுபார்த்து, அதைக் கட்டி மச்சுப்பாவி, அதற்குக் கதவுகளையும் பூட்டுகளையும் தாழ்ப்பாள்களையும் போட்டு, ராஜாவின் சிங்காரத் தோட்டத்தண்டையிலிருக்கிற சீலோவாவின் குளத்து மதிலையும், தாவீதின் நகரத்திலிருந்து இறங்குகிற படிகள் மட்டாக இருக்கிறதையும் கட்ட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ிரதான ஆசாரியனாகிய எலியாசீபும், அவன் சகோதரராகிய ஆசாரியர்களும் எழுந்து ஆட்டுவாசலைக் கட்டினார்கள்; அதைக் கட்டி, அவர்கள் பிரதிஷ்டைபண்ணி, அதின் கதவுகளை வைத்து, மேயா என்கிற கொம்மை முதல் அனானெயேலின் கொம்மைமட்டும் கட்டிப் பிரதிஷ்டைபண்ண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ஊருணிவாசலை மிஸ்பாவின் மாகாணத்துப் பிரபுவாகிய கொல்லோசேயின் குமாரன் சல்லூம் பழுதுபார்த்து, அதைக் கட்டி மச்சுப்பாவி, அதற்குக் கதவுகளையும் பூட்டுகளையும் தாழ்ப்பாள்களையும் போட்டு, ராஜாவின் சிங்காரத் தோட்டத்தண்டையிலிருக்கிற சீலோவாவின் குளத்து மதிலையும், தாவீதின் நகரத்திலிருந்து இறங்குகிற படிகள் மட்டாக இருக்கிறதையும் கட்டின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ஊருணிவாசலை மிஸ்பாவின் மாகாணத்துப் பிரபுவாகிய கொல்லோசேயின் குமாரன் சல்லூம் பழுதுபார்த்து, அதைக் கட்டி மச்சுப்பாவி, அதற்குக் கதவுகளையும் பூட்டுகளையும் தாழ்ப்பாள்களையும் போட்டு, ராஜாவின் சிங்காரத் தோட்டத்தண்டையிலிருக்கிற சீலோவாவின் குளத்து மதிலையும், தாவீதின் நகரத்திலிருந்து இறங்குகிற படிகள் மட்டாக இருக்கிறதையும் கட்டின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ுக்குப் பின்னாகப் பெத்சூர் மாகாணத்தின் பாதிக்குப் பிரபுவாகிய அஸ்பூகின் குமாரன் நெகேமியா தாவீதின் கல்லறைகளுக்கு எதிரான இடமட்டாகவும், வெட்டப்பட்ட குளமட்டாகவும், பராக்கிரமசாலிகளின் வீடுமட்டாகவும் இருக்கிறதைப் பழுதுபார்த்துக் கட்டி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ுக்குப் பின்னாகப் பெத்சூர் மாகாணத்தின் பாதிக்குப் பிரபுவாகிய அஸ்பூகின் குமாரன் நெகேமியா தாவீதின் கல்லறைகளுக்கு எதிரான இடமட்டாகவும், வெட்டப்பட்ட குளமட்டாகவும், பராக்கிரமசாலிகளின் வீடுமட்டாகவும் இருக்கிறதைப் பழுதுபார்த்துக் கட்டி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ுக்குப் பின்னாகப் பெத்சூர் மாகாணத்தின் பாதிக்குப் பிரபுவாகிய அஸ்பூகின் குமாரன் நெகேமியா தாவீதின் கல்லறைகளுக்கு எதிரான இடமட்டாகவும், வெட்டப்பட்ட குளமட்டாகவும், பராக்கிரமசாலிகளின் வீடுமட்டாகவும் இருக்கிறதைப் பழுதுபார்த்துக் கட்டி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ுக்குப் பின்னாக லேவியரில் பானியின் குமாரன் ரேகூமும், அவன் அருகே கேகிலா மாகாணத்தில் தன்னுடைய பாதிப்பங்குக்குப் பிரபுவாகிய அசபியாவும் பழுதுபார்த்துக் கட்டி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ுக்குப் பின்னாக லேவியரில் பானியின் குமாரன் ரேகூமும், அவன் அருகே கேகிலா மாகாணத்தில் தன்னுடைய பாதிப்பங்குக்குப் பிரபுவாகிய அசபியாவும் பழுதுபார்த்துக் கட்டி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ுக்குப் பின்னாக அவனுடைய சகோதரரில் கேகிலா மாகாணத்து மறுபாதிக்குப் பிரபுவாகிய எனாதாதின் குமாரன் பாபாயி பழுதுபார்த்துக் கட்டி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ுக்குப் பின்னாக அவனுடைய சகோதரரில் கேகிலா மாகாணத்து மறுபாதிக்குப் பிரபுவாகிய எனாதாதின் குமாரன் பாபாயி பழுதுபார்த்துக் கட்டி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அருகே மிஸ்பாவின் பிரபுவாகிய யெசுவாவின் குமாரன் ஏசர் என்பவன் மதிலின் கோடியிலே ஆயுதசாலையின் படிகளுக்கு எதிரேயிருக்கிற வேறொரு பங்கைப் பழுதுபார்த்துக் கட்ட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பிரதான ஆசாரியனாகிய எலியாசீபும், அவன் சகோதரராகிய ஆசாரியர்களும் எழுந்து ஆட்டுவாசலைக் கட்டினார்கள்; அதைக் கட்டி, அவர்கள் பிரதிஷ்டைபண்ணி, அதின் கதவுகளை வைத்து, மேயா என்கிற கொம்மை முதல் அனானெயேலின் கொம்மைமட்டும் கட்டிப் பிரதிஷ்டைபண்ண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அருகே மிஸ்பாவின் பிரபுவாகிய யெசுவாவின் குமாரன் ஏசர் என்பவன் மதிலின் கோடியிலே ஆயுதசாலையின் படிகளுக்கு எதிரேயிருக்கிற வேறொரு பங்கைப் பழுதுபார்த்துக் கட்டின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ுக்குப் பின்னாகச் சாபாயின் குமாரன் பாரூக் அந்தக் கோடி துவக்கிப் பிரதான ஆசாரியனாகிய எலியாசீபின் வாசற்படிமட்டும் இருக்கிற பின்னொரு பங்கை வெகு ஜாக்கிரதையோடே பழுதுபார்த்துக் கட்டின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ுக்குப் பின்னாகச் சாபாயின் குமாரன் பாரூக் அந்தக் கோடி துவக்கிப் பிரதான ஆசாரியனாகிய எலியாசீபின் வாசற்படிமட்டும் இருக்கிற பின்னொரு பங்கை வெகு ஜாக்கிரதையோடே பழுதுபார்த்துக் கட்டி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ுக்குப் பின்னாகக் கோசின் குமாரனாகிய உரியாவின் மகன் மெரெமோத் எலியாசீபின் வீட்டு வாசற்படி துவக்கி அவனுடைய வீட்டின் கடைக்கோடிமட்டும் இருக்கிற பின்னொரு பங்கைப் பழுதுபார்த்துக் கட்டி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ுக்குப் பின்னாகக் கோசின் குமாரனாகிய உரியாவின் மகன் மெரெமோத் எலியாசீபின் வீட்டு வாசற்படி துவக்கி அவனுடைய வீட்டின் கடைக்கோடிமட்டும் இருக்கிற பின்னொரு பங்கைப் பழுதுபார்த்துக் கட்டி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ுக்குப் பின்னாகச் சமனான பூமியில் வாசமாயிருக்கிற ஆசாரியர்கள் பழுதுபார்த்துக் கட்டி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ுக்குப் பின்னாக பென்யமீனும், அசூபும் தங்கள் வீட்டுக்கு எதிரே இருக்கிறதைப் பழுதுபார்த்துக் கட்டினார்கள்; அவர்களுக்குப் பின்னாக அனனியாவின் குமாரனாகிய மாசேயாவின் மகன் அசரியா தன் வீட்டின் அருகே இருக்கிறதைப் பழுதுபார்த்துக் கட்டி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ுக்குப் பின்னாக பென்யமீனும், அசூபும் தங்கள் வீட்டுக்கு எதிரே இருக்கிறதைப் பழுதுபார்த்துக் கட்டினார்கள்; அவர்களுக்குப் பின்னாக அனனியாவின் குமாரனாகிய மாசேயாவின் மகன் அசரியா தன் வீட்டின் அருகே இருக்கிறதைப் பழுதுபார்த்துக் கட்டின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ுக்குப் பின்னாக பென்யமீனும், அசூபும் தங்கள் வீட்டுக்கு எதிரே இருக்கிறதைப் பழுதுபார்த்துக் கட்டினார்கள்; அவர்களுக்குப் பின்னாக அனனியாவின் குமாரனாகிய மாசேயாவின் மகன் அசரியா தன் வீட்டின் அருகே இருக்கிறதைப் பழுதுபார்த்துக் கட்டி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ுக்குப் பின்னாக எனாதாதின் குமாரன் பின்னூவி அசரியாவின் வீடு துவக்கி அலங்கத்துக் கோடி வளைவுவரைக்கும் இருக்கிற வேறொரு பங்கைப் பழுதுபார்த்துக் கட்டி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அருகே எரிகோவின் மனுஷர் கட்டினார்கள், அவர்கள் அருகே இம்ரியின் குமாரனாகிய சக்கூர் கட்டி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ஊசாயின் குமாரன் பாலால் வளைவுக்கு எதிரேயும், காவல் வீட்டின் முற்றத்துக்கடுத்த ராஜாவின் உயரமான அரமனைக்கு வெளிப்புறமாயிருக்கிற கொம்மைக்கு எதிரேயும் இருக்கிறதைக் கட்டினான்; அவனுக்குப் பின்னாகப் பாரோஷின் குமாரன் பெதாயாவும்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ஊசாயின் குமாரன் பாலால் வளைவுக்கு எதிரேயும், காவல் வீட்டின் முற்றத்துக்கடுத்த ராஜாவின் உயரமான அரமனைக்கு வெளிப்புறமாயிருக்கிற கொம்மைக்கு எதிரேயும் இருக்கிறதைக் கட்டினான்; அவனுக்குப் பின்னாகப் பாரோஷின் குமாரன் பெதாயாவும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ஓபேலிலே குடியிருக்கிற நிதனீமியரைச் சேர்ந்த மனிதரும் கிழக்கேயிருக்கிற தண்ணீர் வாசலுக்கு வெளிப்புறமான கொம்மைக்கு எதிரேயிருக்கிற இடமட்டும் கட்ட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ஓபேலிலே குடியிருக்கிற நிதனீமியரைச் சேர்ந்த மனிதரும் கிழக்கேயிருக்கிற தண்ணீர் வாசலுக்கு வெளிப்புறமான கொம்மைக்கு எதிரேயிருக்கிற இடமட்டும் கட்டின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ுக்குப் பின்னாகத் தெக்கோவா ஊரார் வெளிப்புறமான பெரிய கொம்மைக்கு எதிரே ஓபேலின் மதில்மட்டும் இருக்கிற பின்னொரு பங்கைப் பழுதுபார்த்துக் கட்டி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ுதிரைவாசல் முதற்கொண்டு ஆசாரியர்கள் அவரவர் தங்கள் வீடுகளுக்கு எதிரே இருக்கிறதைப் பழுதுபார்த்துக் கட்டின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ுக்குப் பின்னாக இம்மேரின் குமாரன் சாதோக் தன் வீட்டுக்கு எதிரே இருக்கிறதைப் பழுதுபார்த்துக் கட்டினான்; அவனுக்குப் பின்னாகக் கிழக்கு வாசலைக் காக்கிற செக்கனியாவின் குமாரன் செமாயா பழுதுபார்த்துக் கட்டின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ுக்குப் பின்னாக இம்மேரின் குமாரன் சாதோக் தன் வீட்டுக்கு எதிரே இருக்கிறதைப் பழுதுபார்த்துக் கட்டினான்; அவனுக்குப் பின்னாகக் கிழக்கு வாசலைக் காக்கிற செக்கனியாவின் குமாரன் செமாயா பழுதுபார்த்துக் கட்டி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ுக்குப் பின்னாகச் செல்மீயாவின் குமாரன் அனனியாவும், சாலாபின் ஆறாவது குமாரனாகிய ஆனூனும், வேறொரு பங்கைப் பழுதுபார்த்துக்கட்டினார்கள்; அவர்களுக்குப் பின்னாகப் பெரகியாவின் குமாரன் மெசுல்லாம், தன் அறைவீட்டுக்கு எதிரே இருக்கிறதைப் பழுதுபார்த்துக் கட்டி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ுக்குப் பின்னாகச் செல்மீயாவின் குமாரன் அனனியாவும், சாலாபின் ஆறாவது குமாரனாகிய ஆனூனும், வேறொரு பங்கைப் பழுதுபார்த்துக்கட்டினார்கள்; அவர்களுக்குப் பின்னாகப் பெரகியாவின் குமாரன் மெசுல்லாம், தன் அறைவீட்டுக்கு எதிரே இருக்கிறதைப் பழுதுபார்த்துக் கட்ட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ீன்வாசலை அசெனாவின் குமாரர் கட்டினார்கள்; அதற்கு உத்தரம்பாவி, அதற்குக் கதவுகளையும் பூட்டுகளையும் தாழ்ப்பாள்களையும் போட்ட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க்குப் பின்னாகத் தட்டானின் குமாரன் மல்கியா மிப்காத் என்னும் வாசலுக்கு எதிரே நிதனீமியரும் மளிகைக்காரரும் குடியிருக்கிற ஸ்தலமுதல் கோடியின் மேல்வீடுமட்டாகவும் இருக்கிறதைப் பழுதுபார்த்துக் கட்டின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க்குப் பின்னாகத் தட்டானின் குமாரன் மல்கியா மிப்காத் என்னும் வாசலுக்கு எதிரே நிதனீமியரும் மளிகைக்காரரும் குடியிருக்கிற ஸ்தலமுதல் கோடியின் மேல்வீடுமட்டாகவும் இருக்கிறதைப் பழுதுபார்த்துக் கட்டி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ோடியின் மேல்வீட்டுக்கும் ஆட்டுவாசலுக்கும் நடுவே இருக்கிறதைத் தட்டாரும் மளிகைக்காரரும் பழுதுபார்த்துக் கட்ட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ீன்வாசலை அசெனாவின் குமாரர் கட்டினார்கள்; அதற்கு உத்தரம்பாவி, அதற்குக் கதவுகளையும் பூட்டுகளையும் தாழ்ப்பாள்களையும் போட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அருகே கோசின் குமாரனாகிய உரியாவின் மகன் மெரெமோத் பழுதுபார்த்துக் கட்டினான்; அவர்கள் அருகே மெஷேசாபெயேலின் குமாரனாகிய பெரகியாவின் மகன் மெசுல்லாம் பழுதுபார்த்துக் கட்டினான்; அவர்கள் அருகே பானாவின் குமாரனாகிய சாதோக் பழுதுபார்த்துக் கட்டி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அருகே கோசின் குமாரனாகிய உரியாவின் மகன் மெரெமோத் பழுதுபார்த்துக் கட்டினான்; அவர்கள் அருகே மெஷேசாபெயேலின் குமாரனாகிய பெரகியாவின் மகன் மெசுல்லாம் பழுதுபார்த்துக் கட்டினான்; அவர்கள் அருகே பானாவின் குமாரனாகிய சாதோக் பழுதுபார்த்துக் கட்டி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મની પછી તકોઆના માણસો સમારકામ કરતા હતા. પરંતુ તેમના આગેવાનોએ તેમના ધણીના કામમાં મદદ કર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ાસેઆહના પુત્ર યોયાદા તથા બસોદ્યાનો પુત્ર મશુલ્લામ જૂના દરવાજાની મરામત કરતા હતા; તેઓએ તેના પાટડ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ોઠવ્યા, તેના કમાડો ચઢાવ્યાઁ, અને મિજાગરાં જડીને દરવાજાના સળિયા બેસાડ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ેની પછીના ભાગનું સમારકામ ગિબયોની મલાટયાએ અને મેરોનોથી યાદોને કર્યુ, તેઓ ગિબયોન અને મિસ્પાહ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ં. જે સ્થળો ફ્રાંત નદીની પશ્ચિમ બાજુના પ્રશાશકની તાબેદારીમ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એ પછીના ભાગમાં હાર્હયાનો પુત્ર ઉઝિઝયેલ સમારકામ કરતો હતો, તે સોની હતો. સુગંધી દ્રવ્યો બનાવન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નાન્યાએ યરૂશાલેમનું સમારકામ છેક પહોળી દીવાલ સુધી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છીના ભાગનું સમારકામ હૂરના પુત્ર રફાયાએ કર્યુ, જે અડધા ઉપરાંત યરૂશાલેમનો પ્રશાશક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ની પાસે હરૂમાફનો પુત્ર યદાયા પોતાના ઘરની સામે મરામત કરતો હતો. અને તેની પાસે હાશાબ્નયાનો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ટ્ટુશ મરામત ક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મુખ્ય યાજક એલ્યાશીબે ઘેટાં દરવાજાનું નવેસરથી બાંધકામ ચાલું કર્યુ, પછી તેણે તેની પ્રતિષ્ઠા કરી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હારીમનો પુત્ર માલ્કિયા, તથા પાહાથમોઆબનો પુત્ર હાશ્શૂબ બીજા એક ભાગની તથા ભઠ્ઠીઓના બુરજની મરામ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ાલ્લોહેશનો પુત્ર શાલ્લુમ, જે યરૂશાલેમના બીજા અડધા ભાગનો પ્રશાશક હતો, તે તેની પુત્રીઓ સાથે તે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ના ભાગનું સમારકામ ક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હાનૂન અને ઝાનોઆહના માણસોએ ખીણના દરવાજાનું સમારકામ કર્યુ હતું. તેઓએ તે બાંધીને તેના કમાડ ચઢાવ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મને મિજાગરાં જડ્યાં તથા દરવાજાના સળિયા બેસાડ્યા. તે પછી તેઓએ કચરા દરવાજા સુધી 1,000 હાથ જેટ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વાલનું સમારકામ કર્યુ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કચરાના દરવાજાનું સમારકામ રેખાબના પુત્ર માલ્કિયાએ કર્યું હતું. તે બેથહાક્કેરેમ પ્રાંતનો પ્રશાશ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 તેણે તેને કમાડો ચઢાવ્યાં, તેને મિજાગરાઁ જડ્યાં અને દરવાજાના સળિયા બેસાડ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કોલહોઝેહનો પુત્ર શાલ્લૂન મિસ્પાહ પ્રાંતનો પ્રશાસક હતો. તેણે કારંજાના દરવાજાનું સમારકામ કરી ફ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 તેનાં બારણાં ચઢાવ્યાં; તેઓએ છેક હામ્મેઆહના ગુંબજ સુધી અને ત્યાંથી છેક હનાનએલના ગુંબજ સુ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ાવ્યો અને તેને ઉપરથી ઢાંકી દીધો અને તેનાં બારણા, આગળા અને દરવાજાના સળિયા ચઢાવ્યાં. વળી તેણે રાજ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ગીચાને અડીને આવેલા શેલાહના તળાવની દીવાલ, દાઉદના શહેરથી નીચે આવતા પગથિયાં સુધી બાં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ના પછી નહેમ્યા, જે આઝબૂકનો પુત્ર હતો અને બેથ-સૂરના અડધા પ્રાંતનો પ્રશાસક હતો, તેણે દાઉદ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બરોની સામે વાળી જગ્યાથી લઇને ખોદીને બનાવેલા તળાવ સુધી અને શૂરવીરોના ઘર સુધીના ભાગનું સમારક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ા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ના પછી બાનીના પુત્ર રહૂમની આગેવાની હેઠળ તેના પછીના ભાગની મરામત લેવીઓ કરતા હતા, તેની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શાબ્યા, જે કઇલાહના અડધા જિલ્લાનો પ્રશાશક હતો તે પોતાના ભાગની મરામત ક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ના પછીનું સમારકામ બાવ્વાય જે હેનાદાદનો પુત્ર હતો અને કઇલાહ જિલ્લાના અડધા ભાગનો પ્રશાશક હત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આગેવાની નીચે તેના સબંધીઓએ આ કામ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ના પછી યેશૂઆનો પુત્ર એઝેરે અન્ય ભાગનું સમારકામ કર્યુ. એઝેર મિસ્પાહના અડધા ભાગનો પ્રશાશક હતો,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વાલને પવિત્ર બના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ાગ સામેના રસ્તાથી લઇને તે જગ્યાએ જતો હતો જ્યાં ખૂણા પર શસ્રો મૂકવામાં આવતા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ઝાક્કાયનો પુત્ર બારૂખે એના પછીના ભાગનું મરામત કર્યુ જે દરવાજાના, ખૂણાથી લઇને મુખ્ય યાજ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લ્યાશીબના ઘરના બારણાં સુધી જ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ેના પછીના એલ્યાશીબના ઘરના બીજા છેડા સુધીના ભાગની મરામત હાક્કોસના પુત્ર ઊરિયાના પુત્ર મરેમો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છીના ભાગની આસપાસ રહેતા યાજકોએ મરામત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ના પછી બિન્યામીન તથા હાશ્શૂબે અન્ય ભાગની મરામત કરી જે તેમના ઘરની પોતાના ઘરનાં આગળના ભાગ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રામત કરી. અઝાર્યા જે માઅસેયાનો પુત્ર જે અનાન્યાનો પુત્ર હતો, પોતાના ઘર પાસે તેણે બાજુના ભાગની મરામ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હેનાદાદનો પુત્ર બિન્નૂઇ અઝાર્યાના ઘરથી તે ખૂણાના વળાંકથી માંડીને, દીવાલના ભાગની મરામત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યાજકો પાસે યરીખોના માણસો કામ કરતા હતા. અને ઇમ્રીનો પુત્ર ઝાક્કૂરે તેમની નજીક દીવાલ ફરી બાં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ઉઝાયનો પુત્ર પાલાલ કોટના ખાંચા સામે, તથા જે બુરજ રાજાના ઉપલા મહેલ પાસે ચોકીદારોના આંગણામાં હત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સામે મરામત કરતો હતો. તેના પછી પારોશના પુત્ર પદાયા મરામત ક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અને મંદિરના સેવક જે ઓફેલમાં રહેતા હતા, તેઓએ પૂર્વની બાજું પાણીના દરવાજાથી તે બહાર પડતા બુર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ના ખૂણાનું સમારકામ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ેના પછી તકોઇઓ બહાર પડતા મોટા બુરજ સામેથી તે છેક ઓફેલની દીવાલ સુધી અન્ય એક ભાગની મરામત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ઘોડા દરવાજા ઉપરની મરામત યાજકોએ કરી; દરેક જણ પોતપોતાના ઘરની મરામત ક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તેમના પછી ઇમ્મેરનો પુત્ર સાદોકે પોતાના ઘરની સામેના ભાગની મરામત કરી. તેના પછી શખાન્યાનો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માયાએ મરામત કર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તેના પછી શેલેમ્યાનો પુત્ર હનાન્યા અને સાલાફનો છઠ્ઠો પુત્ર હાનૂને બીજા એક ભાગની મરામત કરી.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 બેરેખ્યાનો પુત્ર મશ્શુલામે તેના ઘરની સામે વાળા ભાગની મરામત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હસ્સેનાઆહના વંશજોએ માછલી દરવાજો બાંધ્યો; તેમણે તેની પાસે બારસાખ ઊભી કરી અને બારણાં, આગળા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માલ્કિયા નામના સોનીએ મંદિરના સેવકો અને વેપારીઓના ઘરો સુધીનું, અને નિરીક્ષણ દરવાજાની સામે દીવાલ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ૂણા ઉપરની ઓરડીનું સમારકામ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દીવાલના ખૂણાની બાજુની ઓરડી તથા ઘેટાં દરવાજા વચ્ચેના ભાગનું સમારકામ સોનીઓ તથા વેપારીઓ કર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ૂંગળ ચઢાવી દીધ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એ પછીના ભાગની મરામત હાક્કોસના પુત્ર ઊરિયાના પુત્ર મરેમોથે કરી.તેની પાસે મશેઝાબએલનો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રેખ્યાનો પુત્ર મશુલ્લામ મરામત કરતો હતો. તેની પાસે બાઅનાનો પુત્ર સાદોક મરામત કર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ெகேமியா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2026-08-01T12:31:15Z</dcterms:created>
  <dcterms:modified xsi:type="dcterms:W3CDTF">2026-08-01T12:31:15Z</dcterms:modified>
  <dc:title>நெகேமியா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