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ன் அரமனையில் தேவன் உயர்ந்தவ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ாக அறியப்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ராஜாக்கள் ஏகமாய்க் கடந்து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கண்டு விரைந்தோடி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து ஆலயம் நட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யை சிந்தி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ன் கடையாந்தர பரியந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ுகழ்ச்சியும் விள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இயேசு தேவன் என்றென்றும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 காலமும் நமது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பெரியவர் அவர் ந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பரியந்தம் நம்மை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மகிமையில் சே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ுடைய நகர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து பரிசுத்த பர்வத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த் துதிக்கப்படத் தக்க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டதிசையிலுள்ள சீயோன் பர்வ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டிப்பமான ஸ்த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பூமியின் மகிழ்ச்சியாயிருக்கி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மகா ராஜாவின் நக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2026-07-30T13:30:49Z</dcterms:created>
  <dcterms:modified xsi:type="dcterms:W3CDTF">2026-07-30T13:30:49Z</dcterms:modified>
  <dc:title>துதிப் பாடல்கள் : 1025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