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ள்ளருடைய கூடாரங்களில் செல்வமுண்டு; தேவனைக் கோபப்படுத்துகிறவர்களுக்குச் சாங்கோபாங்கமுண்டு; அவர்கள் கையிலே தேவன் கொண்டுவந்து கொடுக்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ள்ளருடைய கூடாரங்களில் செல்வமுண்டு; தேவனைக் கோபப்படுத்துகிறவர்களுக்குச் சாங்கோபாங்கமுண்டு; அவர்கள் கையிலே தேவன் கொண்டுவந்து கொடுக்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நீ மிருகங்களைக் கேட்டுப்பார், அவைகள் உனக்குப்போதிக்கும் ஆகாயத்துப் பறவைகளைக் கேள். அவைகள் உனக்கு அறிவிக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நீ மிருகங்களைக் கேட்டுப்பார், அவைகள் உனக்குப்போதிக்கும் ஆகாயத்துப் பறவைகளைக் கேள். அவைகள் உனக்கு அறிவி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ல்லது பூமியை விசாரித்துக்கேள், அது உனக்கு உபதேசிக்கும்; சமுத்திரத்தின் மச்சங்களைக் கேள், அவைகள் உனக்கு விவரி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கரம் இதைச் செய்ததென்று இவைகளெல்லாவற்றிலும் அறியாதவன் யார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கல பிராணிகளின் ஜீவனும், மாம்சமான சகல மனுஷரின் ஆவியும் அவர் கையிலிருக்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வாயானது போஜனத்தை ருசிபார்க்கிறதுபோல, செவியானது வார்த்தைகளைச் சோதித்துப்பார்க்கிறதல்லவா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ுதியோரிடத்தில் ஞானமும் வயதுசென்றவர்களிடத்தில் புத்தியும் இருக்கும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ிடத்தில் ஞானமும் வல்லமையும் எத்தனை அதிகமாய் இருக்கும்? அவருக்குத்தான் ஆலோசனையும் புத்தியும் உண்ட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ு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அவர் இடித்தால் கட்டமுடியாது; அவர் மனுஷனை அடைத்தால் விடுவிக்கமுடியா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தோ, அவர் இடித்தால் கட்டமுடியாது; அவர் மனுஷனை அடைத்தால் விடுவிக்கமுடியா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அவர் தண்ணீர்களை அடக்கினால் எல்லாம் உலர்ந்துபோம்; அவர் அவைகளை வரவிட்டால் பூமியைக் கீழதுமேலதாக்க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அவர் தண்ணீர்களை அடக்கினால் எல்லாம் உலர்ந்துபோம்; அவர் அவைகளை வரவிட்டால் பூமியைக் கீழதுமேலதாக்க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ிடத்தில் பெலனும் ஞானமுமுண்டு; மோசம்போகிறவனும் மோசம்போக்குகிறவனும். அவர் கையின் கீழிருக்கி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ர் ஆலோசனைக்காரரைச் சிறைபிடித்து, நியாயாதிபதிகளை மதிமயக்க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 ராஜாக்களின் கட்டுகளை அவிழ்த்து, அவர்கள் இடுப்புகளைக் கச்சைகட்ட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ர் மந்திரிகளைச் சிறைபிடித்துக்கொண்டுபோய், பெலவான்களைக் கவிழ்த்துப்போடு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 நம்பிக்கையுள்ளவர்களுடைய வாக்கை விலக்கி, முதிர்வயதுள்ளவரின் ஆலோசனையை வாங்கிப்போடுகி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பிரபுக்களின்மேல் இகழ்ச்சி வரப்பண்ணுகிறார்; பலவான்களின் கச்சையைத் தளர்ந்துபோகப்பண்ணுகி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ம், நீங்களே ஞானமுள்ள ஜனங்கள்; உங்களுடனே ஞானம் சா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 அந்தகாரத்திலிருக்கிற ஆழங்களை வெளியரங்கமாக்கி மரண இருளை வெளிச்சத்தில் கொண்டுவர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 ஜாதிகளைப் பெருகவும் அழியவும் பண்ணுகிறார்; அவர் ஜாதிகளைப் பரவவும் குறுகவும் பண்ணுகி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பூமியிலுள்ள ஜனத்தினுடைய அதிபதிகளின் நெஞ்சை அகற்றிப்போட்டு, அவர்களை வழியில்லாத அந்தரத்திலே அலையப்பண்ணு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பூமியிலுள்ள ஜனத்தினுடைய அதிபதிகளின் நெஞ்சை அகற்றிப்போட்டு, அவர்களை வழியில்லாத அந்தரத்திலே அலையப்பண்ணு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ர்கள் வெளிச்சமற்ற இருளிலே தடவித்திரிகிறார்கள்; வெறித்தவர்களைப்போல அவர்களைத் தடுமாறித்திரியப்பண்ண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ங்களைப்போல எனக்கும் புத்தியுண்டு; உங்களிலும் நான் தாழந்தவனல்ல; இப்படிப்பட்டவைகளை அறியாதவன் யார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ங்களைப்போல எனக்கும் புத்தியுண்டு; உங்களிலும் நான் தாழந்தவனல்ல; இப்படிப்பட்டவைகளை அறியாதவன் யார்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சிநேகிதரால் நான் நிந்திக்கப்பட்டு, தேவனை நோக்கிப் பிரார்த்திப்பேன்; அவர் எனக்கு மறு உத்தரவு அருளுவார்; உத்தமனாகிய நீதிமான் பரியாசம்பண்ணப்படுகி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சிநேகிதரால் நான் நிந்திக்கப்பட்டு, தேவனை நோக்கிப் பிரார்த்திப்பேன்; அவர் எனக்கு மறு உத்தரவு அருளுவார்; உத்தமனாகிய நீதிமான் பரியாசம்பண்ணப்படுகி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பத்துக்குள்ளானவன் சுகமாயிருக்கிறவனுடைய நினைவில் இகழச்சியடைகிறான்; காலிடறினவர்களுக்கு இது நேரிட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பத்துக்குள்ளானவன் சுகமாயிருக்கிறவனுடைய நினைவில் இகழச்சியடைகிறான்; காலிடறினவர்களுக்கு இது நேரி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 tabernacles of robbers prosper, and they that provoke God are secure; into whose hand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s abundant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ask now the beasts, and they shall teach you; and the fowls of the air, and they shall te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Or speak to the earth, and it shall teach you: and the fishes of the sea shall declare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o knows not in all these that the hand of the LORD has wrought thi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n whose hand is the soul of every living thing, and the breath of all manki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Does not the ear try words? and the mouth taste his fo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ith the ancient is wisdom; and in length of days understan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ith him is wisdom and strength, he has counsel and understan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Job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ehold, he breaks down, and it cannot be built again: he shuts up a man, and there can be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pe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ehold, he withholds the waters, and they dry up: also he sends them out, and they overtur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With him is strength and wisdom: the deceived and the deceiver are h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 leads counsellors away spoiled, and makes the judges foo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He looses the bond of kings, and girds their loins with a gird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leads princes away spoiled, and overthrows the 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He removes away the speech of the trusty, and takes away the understanding of the ag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e pours contempt upon princes, and weakens the strength of the 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No doubt but all of you are the people, and wisdom shall die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e discovers deep things out of darkness, and brings out to light the shadow of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e increases the nations, and destroys them: he enlarges the nations, and straitens them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e takes away the heart of the chief of the people of the earth, and causes them to wander in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erness where there is no 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y grope in the dark without light, and he makes them to stagger like a drunken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But I have understanding as well as you; I am not inferior to you: yea, who knows not such th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the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am as one mocked of his neighbour, who calls upon God, and he answers him: the just upright 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laughed to scor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 that is ready to slip with his feet is as a lamp despised in the thought of him that is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2026-07-18T18:07:17Z</dcterms:created>
  <dcterms:modified xsi:type="dcterms:W3CDTF">2026-07-18T18:07:17Z</dcterms:modified>
  <dc:title>யோபு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