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presProps" Target="presProps.xml"/>
  <Relationship Id="rId88" Type="http://schemas.openxmlformats.org/officeDocument/2006/relationships/viewProps" Target="viewProps.xml"/>
  <Relationship Id="rId8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யேசு அவர்களை நோக்கி: நான் என்னை அனுப்பினவருடைய சித்தத்தின்படி செய்து அவருடைய கிரியையை முடிப்பதே என்னுடைய போஜனமாயிருக்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றுப்புக்காலம் வருகிறதற்கு இன்னும் நாலுமாதம் செல்லும் என்று நீங்கள் சொல்லுகிறதில்லையா? இதோ, வயல்நிலங்கள் இப்பொழுதே அறுப்புக்கு விளைந்திருக்கிறதென்று உங்கள் கண்களை ஏறெடுத்துப்பாருங்கள் என்று நான் உங்களுக்குச் சொல்லுகி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றுப்புக்காலம் வருகிறதற்கு இன்னும் நாலுமாதம் செல்லும் என்று நீங்கள் சொல்லுகிறதில்லையா? இதோ, வயல்நிலங்கள் இப்பொழுதே அறுப்புக்கு விளைந்திருக்கிறதென்று உங்கள் கண்களை ஏறெடுத்துப்பாருங்கள் என்று நான் உங்களுக்குச் சொல்லு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விதைக்கிறவனும் அறுக்கிறவனுமாகிய இருவரும் ஒருமித்துச் சந்தோஷப்படத்தக்கதாக, அறுக்கிறவன் கூலியை வாங்கி, நித்திய ஜீவனுக்காகப் பலனைச் சேர்த்துக்கொள்ளுகி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விதைக்கிறவனும் அறுக்கிறவனுமாகிய இருவரும் ஒருமித்துச் சந்தோஷப்படத்தக்கதாக, அறுக்கிறவன் கூலியை வாங்கி, நித்திய ஜீவனுக்காகப் பலனைச் சேர்த்துக்கொள்ளுகி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விதைக்கிறவன் ஒருவன் அறுக்கிறவன் ஒருவன் என்கிற மெய்யான வழக்கச்சொல் இதினாலே விளங்கு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ீங்கள் பிரயரசப்பட்டுப் பயிரிடாததை அறுக்க நான் உங்களை அனுப்பினேன், மற்றவர்கள் பிரயாசப்பட்டார்கள், அவர்களுடைய பிரயாசத்தின் பலனை நீங்கள் பெற்றீர்கள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ீங்கள் பிரயரசப்பட்டுப் பயிரிடாததை அறுக்க நான் உங்களை அனுப்பினேன், மற்றவர்கள் பிரயாசப்பட்டார்கள், அவர்களுடைய பிரயாசத்தின் பலனை நீங்கள் பெற்றீர்கள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தாமே ஞானஸ்நானங்கொடுக்கவில்லை, அவருடைய சீஷர்கள் கொடுத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ான் செய்த எல்லாவற்றையும் எனக்குச் சொன்னார் என்று சாட்சி சொன்ன அந்த ஸ்திரீயினுடைய வார்த்தையினிமித்தம் அந்த ஊரிலுள்ள சமாரியரில் அநேகர் அவர்மேல் விசுவாசமுள்ளவர்களா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வானைப்பார்க்கிலும் இயேசு அநேகம் பேரைச் சீஷராக்கி ஞானஸ்நானங்கொடுக்கிறாரென்று பரிசேயர் கேள்விப்பட்டதாகக் கர்த்தர் அறிந்தபோ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ான் செய்த எல்லாவற்றையும் எனக்குச் சொன்னார் என்று சாட்சி சொன்ன அந்த ஸ்திரீயினுடைய வார்த்தையினிமித்தம் அந்த ஊரிலுள்ள சமாரியரில் அநேகர் அவர்மேல் விசுவாசமுள்ளவர்களா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சமாரியா நாட்டின் வழியாய்ப் போகவேண்டியதாயிருந்தபடியால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சமாரியர் அவரிடத்தில் வந்து, தங்களிடத்தில் தங்கவேண்டுமென்று அவரை வேண்டிக்கொண்டார்கள்; அவர் இரண்டுநாள் அங்கே தங்கின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ாக்கோபு தன் குமாரனாகிய யோசேப்புக்குக் கொடுத்த நிலத்துக்கு அருகே இருந்த சமாரியாவிலுள்ள சீகார் என்னப்பட்ட ஊருக்கு வந்த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அவருடைய உபதேசத்தினிமித்தம் இன்னும் அநேகம்பேர் விசுவாசித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ங்கே யாக்கோபுடைய கிணறு இருந்தது; இயேசு பிரயாணத்தினால் இளைப்படைந்தவராய் அந்தக் கிணற்றினருகே உட்கார்ந்தார்; அப்பொழுது ஏறக்குறைய ஆறாம்மணி வேளையாயிரு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ங்கே யாக்கோபுடைய கிணறு இருந்தது; இயேசு பிரயாணத்தினால் இளைப்படைந்தவராய் அந்தக் கிணற்றினருகே உட்கார்ந்தார்; அப்பொழுது ஏறக்குறைய ஆறாம்மணி வேளையாயிரு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ந்த ஸ்திரீயை நோக்கி: உன் சொல்லினிமித்தம் அல்ல, அவருடைய உபதேசத்தை நாங்களே கேட்டு, அவர் மெய்யாய்க் கிறிஸ்துவாகிய உலகரட்சகர் என்று அறிந்து விசுவாசிக்கிறோம் என்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ந்த ஸ்திரீயை நோக்கி: உன் சொல்லினிமித்தம் அல்ல, அவருடைய உபதேசத்தை நாங்களே கேட்டு, அவர் மெய்யாய்க் கிறிஸ்துவாகிய உலகரட்சகர் என்று அறிந்து விசுவாசிக்கிறோம் என்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ுடைய சீஷர்கள் போஜனபதார்த்தங்களைக் கொள்ளும்படி ஊருக்குள்ளே போயிரு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ேயாவைவிட்டு மறுபடியுங் கலிலேயாவுக்குப் போன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ரண்டுநாளைக்குப்பின்பு அவர் அவ்விடம்விட்டுப் புறப்பட்டு, கலிலேயாவுக்குப் போன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சமாரியா நாட்டாளாகிய ஒரு ஸ்திரீ தண்ணீர் மொள்ள வந்தாள். இயேசு அவளை நோக்கி: தாகத்துக்குத்தா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ஒரு தீர்க்கதரிசிக்குத் தன் சொந்த ஊரிலே கனமில்லையென்று இயேசு தாமே சொல்லியிருந்த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ூதர்கள் சமாரியருடனே சம்பந்தங்கலவாதவர்களானபடியால், சமாரிய ஸ்திரீ அவரை நோக்கி: நீர் யூதனாயிருக்க, சமாரியா ஸ்திரீயாகிய என்னிடத்தில், தாகத்துக்குத்தா என்று எப்படிக் கேட்கலாம் என்ற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ூதர்கள் சமாரியருடனே சம்பந்தங்கலவாதவர்களானபடியால், சமாரிய ஸ்திரீ அவரை நோக்கி: நீர் யூதனாயிருக்க, சமாரியா ஸ்திரீயாகிய என்னிடத்தில், தாகத்துக்குத்தா என்று எப்படிக் கேட்கலாம் என்ற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 அவளுக்குப் பிரதியுத்தரமாக: நீ தேவனுடைய ஈவையும், தாகத்துக்குத்தா என்று உன்னிடத்தில் கேட்கிறவர் இன்னார் என்பதையும் அறிந்திருந்தாயானால், நீயே அவரிடத்தில் கேட்டிருப்பாய், அவர் உனக்கு ஜீவத்தண்ணீரைக் கொடுத்திருப்பார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 அவளுக்குப் பிரதியுத்தரமாக: நீ தேவனுடைய ஈவையும், தாகத்துக்குத்தா என்று உன்னிடத்தில் கேட்கிறவர் இன்னார் என்பதையும் அறிந்திருந்தாயானால், நீயே அவரிடத்தில் கேட்டிருப்பாய், அவர் உனக்கு ஜீவத்தண்ணீரைக் கொடுத்திருப்பார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ந்த ஸ்திரீ: ஆண்டவரே, மொண்டுகொள்ள உம்மிடத்தில் பாத்திரமில்லையே, கிணறும் ஆழமாயிருக்கிறதே, பின்னை எங்கேயிருந்து உமக்கு ஜீவத்தண்ணீர் உண்டா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ந்த ஸ்திரீ: ஆண்டவரே, மொண்டுகொள்ள உம்மிடத்தில் பாத்திரமில்லையே, கிணறும் ஆழமாயிருக்கிறதே, பின்னை எங்கேயிருந்து உமக்கு ஜீவத்தண்ணீர் உண்டா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ந்தக் கிணற்றை எங்களுக்குத் தந்த நம்முடைய பிதாவாகிய யாக்கோபைப் பார்க்கிலும் நீர் பெரியவரோ. அவரும் அவர் பிள்ளைகளும் அவர் மிருகஜீவன்களும் இதிலே குடித்ததுண்டே என்ற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செய்த எல்லாவற்றையும் ஒரு மனுஷன் எனக்குச் சொன்னார்; அவரை வந்து பாருங்கள்; அவர் கிறிஸ்துதானோ என்ற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ந்தக் கிணற்றை எங்களுக்குத் தந்த நம்முடைய பிதாவாகிய யாக்கோபைப் பார்க்கிலும் நீர் பெரியவரோ. அவரும் அவர் பிள்ளைகளும் அவர் மிருகஜீவன்களும் இதிலே குடித்ததுண்டே என்ற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யேசு அவளுக்குப் பிரதியுத்தரமாக: இந்தத் தண்ணீரைக் குடிக்கிறவனுக்கு மறுபடியும் தாகமுண்டா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கொடுக்கும் தண்ணீரைக் குடிக்கிறவனுக்கோ ஒருக்காலும் தாகமுண்டாகாது; நான் அவனுக்குக் கொடுக்கும் தண்ணீர் அவனுக்குள்ளே நித்தியஜீவகாலமாய் ஊறுகிற நீரூற்றாயிருக்கும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கொடுக்கும் தண்ணீரைக் குடிக்கிறவனுக்கோ ஒருக்காலும் தாகமுண்டாகாது; நான் அவனுக்குக் கொடுக்கும் தண்ணீர் அவனுக்குள்ளே நித்தியஜீவகாலமாய் ஊறுகிற நீரூற்றாயிருக்கும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ஸ்திரீ அவரை நோக்கி: ஆண்டவரே, எனக்குத் தாகமுண்டாகாமலும், நான் இங்கே மொண்டுகொள்ள வராமலுமிருக்கும்படி அந்தத் தண்ணீரை எனக்குத் தரவேண்டும் என்றா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ஸ்திரீ அவரை நோக்கி: ஆண்டவரே, எனக்குத் தாகமுண்டாகாமலும், நான் இங்கே மொண்டுகொள்ள வராமலுமிருக்கும்படி அந்தத் தண்ணீரை எனக்குத் தரவேண்டும் என்றா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 அவளை நோக்கி: நீ போய், உன் புருஷனை இங்கே அழைத்துக் கொண்டுவா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ந்த ஸ்திரீ எனக்குப்புருஷன் இல்லை என்றாள். இயேசு அவளை நோக்கி: எனக்குப் புருஷன் இல்லையென்று நீ சொன்னது சரி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ந்த ஸ்திரீ எனக்குப்புருஷன் இல்லை என்றாள். இயேசு அவளை நோக்கி: எனக்குப் புருஷன் இல்லையென்று நீ சொன்னது சரி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ப்படியெனில், ஐந்து புருஷர் உனக்கிருந்தார்கள், இப்பொழுது உனக்கிருக்கிறவன் உனக்குப் புருஷனல்ல, இதை உள்ளபடி சொன்னாய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அவர்கள் ஊரிலிருந்து புறப்பட்டு அவரிடத்தில் வந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ப்படியெனில், ஐந்து புருஷர் உனக்கிருந்தார்கள், இப்பொழுது உனக்கிருக்கிறவன் உனக்குப் புருஷனல்ல, இதை உள்ளபடி சொன்னாய்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ந்த ஸ்திரீ அவரை நோக்கி: ஆண்டவரே, நீர் தீர்க்கதரிசி என்று காண்கிற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ங்கள் பிதாக்கள் இந்த மலையிலே தொழுதுகொண்டு வந்தார்கள்; நீங்கள் எருசலேமிலிருக்கிற ஸ்தலத்திலே தொழுதுகொள்ளவேண்டும் என்கிறீர்களே என்றா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ங்கள் பிதாக்கள் இந்த மலையிலே தொழுதுகொண்டு வந்தார்கள்; நீங்கள் எருசலேமிலிருக்கிற ஸ்தலத்திலே தொழுதுகொள்ளவேண்டும் என்கிறீர்களே என்றா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இயேசு: ஸ்திரீயே, நான் சொல்லுகிறதை நம்பு. நீங்கள் இந்த மலையிலும் எருசலேமிலும் மாத்திரமல்ல, எங்கும் பிதாவைத் தொழுதுகொள்ளுங்காலம் வருகிறத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இயேசு: ஸ்திரீயே, நான் சொல்லுகிறதை நம்பு. நீங்கள் இந்த மலையிலும் எருசலேமிலும் மாத்திரமல்ல, எங்கும் பிதாவைத் தொழுதுகொள்ளுங்காலம் வருகிற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ங்கள் அறியாததைத் தொழுதுகொள்ளுகிறீர்கள்; நாங்கள் அறிந்திருக்கிறதைத் தொழுதுகொள்ளுகிறோம்; ஏனென்றால் இரட்சிப்பு யூதர்கள் வழியாய் வருகிறத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ங்கள் அறியாததைத் தொழுதுகொள்ளுகிறீர்கள்; நாங்கள் அறிந்திருக்கிறதைத் தொழுதுகொள்ளுகிறோம்; ஏனென்றால் இரட்சிப்பு யூதர்கள் வழியாய் வருகிற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ண்மையாய்த் தொழுதுகொள்ளுகிறவர்கள் பிதாவை ஆவியோடும் உண்மையோடும் தொழுதுகொள்ளுங்காலம் வரும், அது இப்பொழுதே வந்திருக்கிறது; தம்மைத் தொழுதுகொள்ளுகிறவர்கள் இப்படிப்பட்டவர்களாயிருக்கும்படி பிதாவானவர் விரும்புகி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ண்மையாய்த் தொழுதுகொள்ளுகிறவர்கள் பிதாவை ஆவியோடும் உண்மையோடும் தொழுதுகொள்ளுங்காலம் வரும், அது இப்பொழுதே வந்திருக்கிறது; தம்மைத் தொழுதுகொள்ளுகிறவர்கள் இப்படிப்பட்டவர்களாயிருக்கும்படி பிதாவானவர் விரும்பு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ப்படி நடக்கையில் சீஷர்கள் அவரை நோக்கி: ரபீ, போஜனம்பண்ணும் என்று வேண்டிக்கொண்ட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ேவன் ஆவியாயிருக்கிறார், அவரைத் தொழுதுகொள்ளுகிறவர்கள் ஆவியோடும் உண்மையோடும் அவரைத் தொழுதுகொள்ளவேண்டும்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 ஸ்திரீ அவரை நோக்கி: கிறிஸ்து என்னப்படுகிற மேசியா வருகிறார் என்று அறிவேன், அவர் வரும்போது எல்லாவற்றையும் நமக்கு அறிவிப்பார் என்றா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 ஸ்திரீ அவரை நோக்கி: கிறிஸ்து என்னப்படுகிற மேசியா வருகிறார் என்று அறிவேன், அவர் வரும்போது எல்லாவற்றையும் நமக்கு அறிவிப்பார் என்றா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இயேசு: உன்னுடனே பேசுகிற நானே அவர் என்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ர் கலிலேயாவில் வந்தபோது, எருசலேமில் பண்டிகையிலே அவர் செய்த எல்லாவற்றையும் பார்த்திருந்த கலிலேயர் அவரை ஏற்றுக்கொண்டார்கள். அவர்களும் பண்டிகைக்குப் போயிருந்த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ர் கலிலேயாவில் வந்தபோது, எருசலேமில் பண்டிகையிலே அவர் செய்த எல்லாவற்றையும் பார்த்திருந்த கலிலேயர் அவரை ஏற்றுக்கொண்டார்கள். அவர்களும் பண்டிகைக்குப் போயிருந்த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பு, இயேசு தாம் தண்ணீரைத் திராட்சரசமாக்கின கலிலேயாவிலுள்ள கானா ஊருக்கு மறுபடியும் வந்தார்; அப்பொழுது கப்பர்நகூமிலே ராஜாவின் மனுஷரில் ஒருவனுடைய குமாரன் வியாதியாயிருந்த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பு, இயேசு தாம் தண்ணீரைத் திராட்சரசமாக்கின கலிலேயாவிலுள்ள கானா ஊருக்கு மறுபடியும் வந்தார்; அப்பொழுது கப்பர்நகூமிலே ராஜாவின் மனுஷரில் ஒருவனுடைய குமாரன் வியாதியாயிருந்த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இயேசு யூதேயாவிலிருந்து கலிலேயாவுக்கு வந்தாரென்று அந்த மனுஷன் கேள்விப்பட்டபோது, அவரிடத்திற்குப் போய், தன் மகன் மரண அவஸ்தையாயிருந்தபடியினாலே, அவனைக் குணமாக்கும்படிக்கு வரவேண்டுமென்று அவரை வேண்டிக்கொண்ட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இயேசு யூதேயாவிலிருந்து கலிலேயாவுக்கு வந்தாரென்று அந்த மனுஷன் கேள்விப்பட்டபோது, அவரிடத்திற்குப் போய், தன் மகன் மரண அவஸ்தையாயிருந்தபடியினாலே, அவனைக் குணமாக்கும்படிக்கு வரவேண்டுமென்று அவரை வேண்டிக்கொண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ற்கு அவர்: நான் புசிப்பதற்கு நீங்கள் அறியாத ஒரு போஜனம் எனக்கு உண்டு என்ற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ப்பொழுது இயேசு அவனை நோக்கி: நீங்கள் அடையாளங்களையும் அற்புதங்களையும் காணாவிட்டால் விசுவாசிக்கமாட்டீர்கள் என்ற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ப்பொழுது இயேசு அவனை நோக்கி: நீங்கள் அடையாளங்களையும் அற்புதங்களையும் காணாவிட்டால் விசுவாசிக்கமாட்டீர்கள் என்ற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தற்கு ராஜாவின் மனுஷன்: ஆண்டவரே, என் பிள்ளை சாகிறதற்குமுன்னே வரவேண்டும் என்ற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யேசு அவனை நோக்கி: நீ போகலாம், உன் குமாரன் பிழைத்திருக்கிறான் என்றார். அந்த மனுஷன், இயேசு சொன்ன வார்த்தையை நம்பிப் போன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யேசு அவனை நோக்கி: நீ போகலாம், உன் குமாரன் பிழைத்திருக்கிறான் என்றார். அந்த மனுஷன், இயேசு சொன்ன வார்த்தையை நம்பிப் போன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வன் போகையில், அவனுடைய ஊழியக்காரர் அவனுக்கு எதிர்கொண்டுவந்து, உம்முடைய குமாரன் பிழைத்திருக்கிறான் என்று அறிவித்த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வன் போகையில், அவனுடைய ஊழியக்காரர் அவனுக்கு எதிர்கொண்டுவந்து, உம்முடைய குமாரன் பிழைத்திருக்கிறான் என்று அறிவித்தா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ப்பொழுது: எந்த மணிநேரத்தில் அவனுக்குக் குணமுண்டாயிற்று என்று அவர்களிடத்தில் விசாரித்தான். அவர்கள்: நேற்று ஏழாமணிநேரத்தில் ஜுரம் அவனை விட்டது என்ற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ப்பொழுது: எந்த மணிநேரத்தில் அவனுக்குக் குணமுண்டாயிற்று என்று அவர்களிடத்தில் விசாரித்தான். அவர்கள்: நேற்று ஏழாமணிநேரத்தில் ஜுரம் அவனை விட்டது என்ற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உன் குமாரன் பிழைத்திருக்கிறான் என்று இயேசு தன்னுடனே சொன்ன மணிநேரம் அதுவே என்று தகப்பன் அறிந்து, அவனும் அவன் வீட்டாரனைவரும் விசுவாசித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சீஷர்கள் ஒருவரையொருவர் பார்த்து: யாராவது அவருக்குப் போஜனம் கொண்டுவந்திருப்பானோ என்ற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உன் குமாரன் பிழைத்திருக்கிறான் என்று இயேசு தன்னுடனே சொன்ன மணிநேரம் அதுவே என்று தகப்பன் அறிந்து, அவனும் அவன் வீட்டாரனைவரும் விசுவாசித்த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இயேசு யூதேயாவிலிருந்து கலிலேயாவுக்குத் திரும்பிவந்தபின்பு, இது அவர் செய்த இரண்டாம் அற்புதம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்தருணத்தில் அவருடைய சீஷர்கள் வந்து, அவர் ஸ்திரீயுடனே பேசுகிறதைப்பற்றி ஆச்சரியப்பட்டார்கள். ஆகிலும் என்ன தேடுகிறீரென்றாவது, ஏன் அவளுடனே பேசுகிறீரென்றாவது, ஒருவனும் கேட்கவில்லை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்தருணத்தில் அவருடைய சீஷர்கள் வந்து, அவர் ஸ்திரீயுடனே பேசுகிறதைப்பற்றி ஆச்சரியப்பட்டார்கள். ஆகிலும் என்ன தேடுகிறீரென்றாவது, ஏன் அவளுடனே பேசுகிறீரென்றாவது, ஒருவனும் கேட்கவில்லை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அந்த ஸ்திரீ, தன் குடத்தை வைத்துவிட்டு, ஊருக்குள்ளேபோய், ஜனங்களை நோக்கி: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யேசு அவர்களை நோக்கி: நான் என்னை அனுப்பினவருடைய சித்தத்தின்படி செய்து அவருடைய கிரியையை முடிப்பதே என்னுடைய போஜனமாயிருக்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60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দিয়েছেন তা সম্পন্ন করাই হল আমার খাবা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তোমরা প্রায়ই বলে থাক, ‘আর চার মাস বাকী আছে, তারপরই ফসল কাটার সময় হবে৷’ কিন্তু তোমরা চোখ মে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বার ক্ষেতের দিকে তাকিয়ে দেখ, ফসল কাটবার মতো সময় হ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য়ে ফসল কাটছে সে এখনই তার মজুরী পাচ্ছে, আর সে তা করছে অনন্ত জীবন লাভের জন্য৷ তার ফলে বীজ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োনে আর ফসল য়ে কাটে উভয়েই একই সঙ্গে আনন্দিত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এই প্রবাদ বাক্যটি সত্য য়ে, ‘একজন বীজ বোনে আর অন্যজন কাট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আমি তোমাদের এমন ফসল কাটতে পাঠিয়েছি, যার জন্য তোমরা কোন পরিশ্রম করনি৷ তার জন্য অন্যরা খেটেছে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তাদের কাজের ফসল তুলছ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ারপর তিনি যিহূদিযা ছেড়ে চলে গেলেন এবং গালীলেই ফির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সেই শহরের অনেক শমরীয় তাঁর ওপর বিশ্বাস করল, কারণ সেই স্ত্রীলোকটি সাক্ষ্য দিচ্ছিল, ‘আমি যা 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ফরীশীরা জানতে পারল য়ে যীশু য়োহনের চেয়ে বেশী শিষ্য করেছেন ও বাপ্তাইজ কর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 সবই তিনি আমাকে বলে দিয়েছ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গালীলে যাবার সময় তাঁকে শমরিযার মধ্য দিয়ে য়েতে হ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শমরীয়রা তাঁর কাছে এসে যীশুকে তাদের সঙ্গে থাকতে অনুরোধ করল৷ তখন তিনি দুদিন সেখানে থাক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াকোব তাঁর ছেলে য়োষেফকে য়ে ভূমি দিয়েছিলেন তারই কাছে শমরীযার শুখর নামে এক শহরে যীশু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আরও অনেক লোক তাঁর কথা শুনে তাঁর ওপর বিশ্বাস কর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এখানেই যাকোবের কুযাটি ছিল, যীশু সেই কুযার ধারে এসে বসলেন কারণ তিনি হাঁটতে হাঁটতে ক্লান্ত হ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ড়েছিলেন, তখন বেলা প্রায় দুপু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তারা সেই স্ত্রীলোকটিকে বলল, ‘প্রথমে তোমার কথা শুনে আমরা বিশ্বাস করেছিলাম, কিন্তু এখন আমরা নিজে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কথা শুনে বিশ্বাস করেছি ও বুঝতে পেরেছি য়ে ইনি সত্যিই জগতের উদ্ধারকর্ত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একজন শমরীযা স্ত্রীলোক সেখানে জল তুলতে এল৷ যীশু তাকে বললেন, ‘আমায় একটু জল খেতে দাও তো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যদিও যীশু নিজে বাপ্তাইজ করছিলেন না, বরং তাঁর শিষ্যরাই তা কর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দুদিন পর তিনি সেখান থেকে গালীলে চল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সেই সময় শিষ্যরা শহরে কিছু খাবার কিনতে গিয়ে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কারণ যীশু নিজেই বলেছিলেন য়ে একজন ভাববাদী কখনও তাঁর নিজের দেশে সম্মান পান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সেই শমরীয় স্ত্রীলোকটি তাঁকে বলল, ‘একি আপনি একজন ইহুদী হয়ে আমার কাছ থেকে খাবার জন্য জল চাইছ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একজন শমরীয় স্ত্রীলোক!’ ইহুদীরা শমরীয়দের সঙ্গে কোনরকম মেলামেশা করত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এর উত্তরে যীশু তাকে বললেন, ‘তুমি যদি জানতে য়ে ঈশ্বরের দান কি আর কে তোমার কাছ থেকে খাবার জন্য জ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ইছেন৷ তাহলে তুমিই আমার কাছে জল চাইতে আর আমি তোমাকে জীবন্ত জল দিতাম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স্ত্রীলোকটি তাঁকে বলল, ‘মহাশয়, আপনি কোথা থেকে সেই জীবন্ত জল পাবেন? এই কুযাটি যথেষ্ট গভীর৷ জ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লার কোন পাত্রও আপনার কাছে নে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পনি কি আমাদের পিতৃপুরুষ যাকোবের চেয়ে মহান? তিনি আমাদের এই কুযাটি দিয়ে গেছেন৷ তিনি নিজেই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‘তোমরা এস, একজন লোককে দেখ, আমি যা কিছু করেছি, তিনি আমাকে সে সব বলে দিলেন৷ তিনিই কি সেই মশীহ নন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ুযার জল খেতেন এবং তাঁর সন্তানেরা ও তাঁর পশুপালও এর থেকেই জল পান করত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যীশু তাকে বললেন, ‘য়ে কেউ এই জল পান করবে তার আবার তেষ্টা প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কিন্তু আমি য়ে জল দিই তা য়ে পান করবে তার আর কখনও পিপাসা পাবে না৷ সেই জল তার অন্তরে এক প্রস্রব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ণত হয়ে বইতে থাকবে, যা সেই ব্যক্তিকে অনন্ত জীবন দে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স্ত্রীলোকটি তাঁকে বলল, ‘মশায়, আমাকে সেই জল দিন, য়েন আমার আর কখনও পিপাসা না পায় আর জল তুল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য় এখানে আসতে না হয়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িনি তাকে বললেন, ‘যাও, তোমার স্বামীকে এখানে ডেকে নিয়ে এস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খন সেই স্ত্রীলোকটি বলল, ‘আমার স্বামী নেই৷’যীশু তাকে বললেন, ‘তুমি ঠিকই বলেছ য়ে তোমার স্বাম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ে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োমার পাঁচ জন স্বামী হয়ে গেছে; আর এখন য়ে লোকের সঙ্গে তুমি আছ সে তোমার স্বামী নয়, তাই তুমি 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তখন লোকেরা শহর থেকে বের হয়ে যীশুর কাছে আসতে লাগ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ে তা সত্য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সেই স্ত্রীলোকটি তখন তাঁকে বলল, ‘মহাশয়, আমি দেখতে পাচ্ছি য়ে আপনি একজন ভাববাদী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আমাদের পিতৃপুরুষেরা এই পর্বতের ওপর উপাসনা করতেন৷ কিন্তু আপনারা ইহুদীরা বলেন য়ে জেরুশালেমই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য়গা য়েখানে লোকেদের উপাসনা করতে হ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যীশু তাকে বললেন, ‘হে নারী, আমার কথায় বিশ্বাস কর! সময় আসছে যখন তোমরা পিতা ঈশ্বরের উপাসনা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হাড়ে করবে না, জেরুশালেমেও ন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োমরা শমরীয়রা কি উপাসনা কর তোমরা তা জানো না৷ আমরা ইহুদীরা কি উপাসনা করি আমরা তা জানি, ক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হুদীদের মধ্য থেকেই পরিত্রাণ আস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সময় আসছে, বলতে কি তা এসে গেছে, যখন প্রকৃত উপাসনাকারীরা আত্মায় ও সত্যে পিতা ঈশ্বরের উপাস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৷ পিতা ঈশ্বরও এইরকম উপাসনাকারীদেরই চা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এরই মাঝে তার শিষ্যরা তাঁকে অনুরোধ করে বললেন, ‘রব্বি (গুরু), আপনি কিছু খেয়ে নিন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ঈশ্বর আত্মা, যাঁরা তাঁর উপাসনা করে তাদেরকে আত্মায় ও সত্যে উপাসনা করতে হ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তখন সেই স্ত্রীলোকটি তাঁকে বলল, ‘আমি জানি, মশীহ আসছেন৷ মশীহকে তারা খ্রীষ্ট বলে৷ যখন তিনি আসব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খন আমাদের সব কিছু জানাব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যীশু তাকে বললেন, ‘তোমার সঙ্গে য়ে কথা বলছে আমিই সেই মশীহ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তাই তিনি যখন গালীলে এলেন, গালীলের লোকেরা তাঁকে সাদরে গ্রহণ করল৷ জেরুশালেমে নিস্তারপর্বের সম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যা যা করেছিলেন তা তারা দেখেছিল, কারণ তারাও সেই পর্বের সময় সেখানে গিয়ে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পরে যীশু আবার গালীলের কান্না নগরে গেলেন৷ এখানেই তিনি জলকে দ্রাক্ষারসে পরিণত করেছিলেন৷ কফরনাহূ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হরে একজন রাজ-কর্মচারীর ছেলে খুবই অসুস্থ 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তিনি যখন শুনলেন য়ে যীশু যিহূদিযা থেকে গালীলে এসেছেন, তখন যীশুর কাছে গিয়ে তাঁকে মিনতি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েন, তিনি য়েন কফরনাহূমে গিয়ে তার ছেলেকে সুস্থ করেন, কারণ তার ছেলে তখন মৃত্যুশয়্য়ায় 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কিন্তু তিনি তাঁদের বললেন, ‘আমার কাছে এমন খাবার আছে যার কথা তোমরা কিছুই জান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যীশু তাকে বললেন, ‘তোমরা কেউই কোন অলৌকিক চিহ্ন ও বিস্ময়কর কাজের নিদর্শন না পেলে আমার উপর বিশ্ব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সেই রাজ-কর্মচারী তাঁকে বললেন, ‘মহাশয়, আমার ছেলেটি মারা যাবার আগে অনুগ্রহ করে আসুন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যীশু তাঁকে বললেন, ‘বাড়ি যাও, তোমার ছেলে বাঁচল৷’ যীশু তাঁকে য়ে কথা বললেন, সে কথা তিনি বিশ্ব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বাড়ি চল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তিনি যখন বাড়ি ফিরে যাচ্ছিলেন তখন পথে তাঁর চাকরেরা তাঁর সঙ্গে দেখা করে বলল, ‘আপনার ছেলে ভাল হ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ে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তিনি তাদের জিজ্ঞেস করলেন, ‘সে কখন ভাল হয়েছে?’তারা বলল, ‘গতকাল দুপুর একটার সময় তার জ্ব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েড়ে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ছেলেটির বাবা বুঝতে পারলেন য়ে ঠিক সেই সময়ই যীশু তাকে বলেছিলেন, ‘তোমার ছেলে বাঁচল৷’ তখন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তখন তাঁর শিষ্যরা পরস্পর বলাবলি করতে লাগল, ‘তাহলে কি কেউ তাঁকে কিছু খাবার এনে দিয়েছ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জ-কর্মচারী ও তাঁর পরিবারের সকলে যীশুর ওপর বিশ্বাস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যিহূদিযা থেকে গালীলে আসার পর যীশু এই দ্বিতীয় বার অলৌকিক কাজ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সেই সময় তাঁর শিষ্যরা ফিরে এলেন৷ একজন স্ত্রীলোকের সঙ্গে যীশুকে কথা বলতে দেখে তাঁরা আশ্চর্য হ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েলেন৷ তবু কেউ তাঁকে জিজ্ঞেস করলেন না, ‘আপনি কি চাইছেন?’ বা ‘আপনি কি জন্য ওর সঙ্গে কথা বলছেন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সেই স্ত্রীলোকটি তখন তার কলসী ফেলে রেখে গ্রামে গেল, আর লোকদের বল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তখন যীশু তাঁদের বললেন, ‘যিনি আমায় পাঠিয়েছেন, তাঁর ইচ্ছা পালন করা ও তাঁর য়ে কাজ তিনি আম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2026-08-01T10:22:45Z</dcterms:created>
  <dcterms:modified xsi:type="dcterms:W3CDTF">2026-08-01T10:22:45Z</dcterms:modified>
  <dc:title>யோவான்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