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6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gh I my Saviour may not see, 
Yet every hour He speaks to me ; 
And since I made of Him my choice, 
Oh, praise the Lord, I know His voice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know His voice, . . . my Saviour's voice . . 
And oh, it makes . . . my heart rejoice, . . . 
Whenever He . . . shall speak to me &gt; . . . 
Oh, praise the Lord ! I know His voice.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ow often, though I see no form, 
I hear His voice above the storm ; 
He bids the waves their tumult cease : 
The sun breaks forth, and all is peac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speaks to me of truth and right, 
Of joy and rest beyond our sight; 
He speaks to me of peace and love, 
And tells me of the home abo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2026-07-30T14:40:16Z</dcterms:created>
  <dcterms:modified xsi:type="dcterms:W3CDTF">2026-07-30T14:40:16Z</dcterms:modified>
  <dc:title>Hymn : 861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