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சபாத், யோவாக், சாக்கார், நெனெயேல், அம்மியேல், இசக்கார், பெயுள்தாயி என்னும் இரண்டாம் மூன்றாம் நான்காம் ஐந்தாம் ஆறாம் ஏழாம் எட்டாம் குமாரருமே, தேவன் அவனை ஆசீர்வதித்திருந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ஓபேத்ஏதேமுக்குத் தென்புறத்திற்கும், அவன் குமாரருக்கு அசுப்பீம் வீட்டிற்க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ுமாரனாகிய செமாயாவுக்கும் குமாரர் பிறந்து, அவர்கள் பராக்கிரமசாலிகளாயிருந்து, தங்கள் தகப்பன் குடும்பத்தாரை ஆண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ுமாரனாகிய செமாயாவுக்கும் குமாரர் பிறந்து, அவர்கள் பராக்கிரமசாலிகளாயிருந்து, தங்கள் தகப்பன் குடும்பத்தாரை ஆண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ூப்பீமுக்கும், ஓசாவுக்கும் மண்போட்டு உயர்த்தப்பட்ட வழியும் காவலுக்கு எதிர்காவலும் இருக்கிற மேற்புறமான வாசலுக்கும் சீட்டு விழ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ூப்பீமுக்கும், ஓசாவுக்கும் மண்போட்டு உயர்த்தப்பட்ட வழியும் காவலுக்கு எதிர்காவலும் இருக்கிற மேற்புறமான வாசலுக்கும் சீட்டு விழ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மாயாவுக்கு இருந்த குமாரர் ஒத்னியும், பலசாலிகளாகிய ரெப்பாயேல், ஓபேத், எல்சாபாத என்னும் அவன் சகோதரரும், எலிகூவும் செமகியாவும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மாயாவுக்கு இருந்த குமாரர் ஒத்னியும், பலசாலிகளாகிய ரெப்பாயேல், ஓபேத், எல்சாபாத என்னும் அவன் சகோதரரும், எலிகூவும் செமகியாவும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ிழக்கே லேவியரான ஆறுபேரும், வடக்கே பகலிலே நாலுபேரும், தெற்கே பகலிலே நாலுபேரும், அசுப்பீம் வீட்டண்டையில் இரண்டிரண்டுபேர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ிழக்கே லேவியரான ஆறுபேரும், வடக்கே பகலிலே நாலுபேரும், தெற்கே பகலிலே நாலுபேரும், அசுப்பீம் வீட்டண்டையில் இரண்டிரண்டுபேர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ாசல்காக்கிறவர்களின் வகுப்புகளாவன: கோராகியர் சந்ததியான ஆசாபின் புத்திரரிலே கோரேயின் குமாரன் மெஷெலேமியா என்பவன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ஓபேத்ஏதோமின் புத்திரரும் அவர்கள் குமாரரும் அவர்கள் சகோதரருமாகிய ஊழியத்திற்குப் பலத்த பராக்கிரமசாலிகளான அவர்களெல்லாரும் அறுபத்திரண்டுபே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ஓபேத்ஏதோமின் புத்திரரும் அவர்கள் குமாரரும் அவர்கள் சகோதரருமாகிய ஊழியத்திற்குப் பலத்த பராக்கிரமசாலிகளான அவர்களெல்லாரும் அறுபத்திரண்டுபே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ெளிப்புறமான வாசல் அண்டையில் மேற்கே இருக்கிற உயர்ந்த வழிக்கு நாலுபேரும், வெளிப்புறமான வழியிலே இரண்டுபேரும் வைக்கப்ப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ெஷெலேமியாவின் குமாரரும் சகோதரருமான பராக்கிரமசாலிகள் பதினெட்டுப்பே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ோராகின் புத்திரருக்குள்ளும், மெராரியின் புத்திரருக்குள்ளும், வாசல்காக்கிறவர்களின் வகுப்புகள் இவைகள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ெராரியின் புத்திரரில் ஓசா என்பவனுடைய குமாரர்கள்: சிம்ரி என்னும் தலைமையானவன்; இவன் மூத்தவனாயிராவிட்டாலும் இவன் தகப்பன் இவனைத் தலைவனாக வை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ெராரியின் புத்திரரில் ஓசா என்பவனுடைய குமாரர்கள்: சிம்ரி என்னும் தலைமையானவன்; இவன் மூத்தவனாயிராவிட்டாலும் இவன் தகப்பன் இவனைத் தலைவனாக வை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ற்ற லேவியரில் அகியா என்பவன் தேவனுடைய ஆலயத்துப் பொக்கிஷங்களையும், பிரதிஷ்டையாக்கப்படட பொருள்களின் பொக்கிஷங்களையும் விசாரிக்கிறவனாய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ற்ற லேவியரில் அகியா என்பவன் தேவனுடைய ஆலயத்துப் பொக்கிஷங்களையும், பிரதிஷ்டையாக்கப்படட பொருள்களின் பொக்கிஷங்களையும் விசாரிக்கிறவனாய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லாதானின் குமாரர் யாரென்றால் கெர்சோனியனான அவனுடைய குமாரரில் தலைமையான பிதாக்களாயிருந்த யெகியேலிய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ெஷெலேமியாவின் குமாரர், மூத்தவனாகிய சகரியாவ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லாதானின் குமாரர் யாரென்றால் கெர்சோனியனான அவனுடைய குமாரரில் தலைமையான பிதாக்களாயிருந்த யெகியேலிய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ல்க்கியா, தெபலியா, சகரியா என்னும் இரண்டாம், மூன்றாம் நான்காம் குமாரரானவர்கள்; ஓசாவின் குமாரரும் சகோதரரும் எல்லாம் பதின்மூன்றுபே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ல்க்கியா, தெபலியா, சகரியா என்னும் இரண்டாம், மூன்றாம் நான்காம் குமாரரானவர்கள்; ஓசாவின் குமாரரும் சகோதரரும் எல்லாம் பதின்மூன்றுபே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ெகியேலியின் குமாரராகிய சேத்தாமும், அவன் சகோதரனாகிய யோவேலுமே; இவர்கள் கர்த்தருடைய ஆலயத்துப் பொக்கிஷங்களை விசாரிக்கிறவர்களாய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ெகியேலியின் குமாரராகிய சேத்தாமும், அவன் சகோதரனாகிய யோவேலுமே; இவர்கள் கர்த்தருடைய ஆலயத்துப் பொக்கிஷங்களை விசாரிக்கிறவர்களாயி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வல்காரரான தலைவரின் கீழ்த் தங்கள் சகோதரருக்கு ஒத்த முறையாய், கர்த்தருடைய ஆலயத்தில் வாசல்காக்கிறவர்களாய்ச் சேவிக்க இவர்கள் வகுக்கப்பட்ட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வல்காரரான தலைவரின் கீழ்த் தங்கள் சகோதரருக்கு ஒத்த முறையாய், கர்த்தருடைய ஆலயத்தில் வாசல்காக்கிறவர்களாய்ச் சேவிக்க இவர்கள் வகுக்கப்பட்ட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ம்ராமியரிலும், இத்சேயாரியரிலும், எப்ரோனியரிலும், ஊசியேரியரிலும், சிலர், அப்படியே விசாரிக்கிறவர்களாயிரு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ங்கள் பிதாக்களின் குடும்பத்தாராகிய சிறியவர்களும் பெரியவர்களுமாய் இன்ன வாசலுக்கு இன்னாரென்று சீட்டுப்போட்டுக்கொண்ட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ோசேயின் குமாரனாகிய கெர்சோமின் சந்ததியான செபுவேல் பொக்கிஷப்பிரதானியாய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ெஷெலேமியாவின் குமாரர், மூத்தவனாகிய சகரியாவ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லியேசர் மூலமாய் அவனுக்கு இருந்த சகோதரரானவர்கள், இவன் குமாரன் ரெகபியாவும், இவன் குமாரன் எஷாயாவும், இவன் குமாரன் யோராமும், இவன் குமாரன் சிக்கிரியும், இவன் குமாரன் செலோமித்தும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லியேசர் மூலமாய் அவனுக்கு இருந்த சகோதரரானவர்கள், இவன் குமாரன் ரெகபியாவும், இவன் குமாரன் எஷாயாவும், இவன் குமாரன் யோராமும், இவன் குமாரன் சிக்கிரியும், இவன் குமாரன் செலோமித்தும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ராஜாவாகிய தாவீதும், ஆயிரம்பேருக்கு அதிபதிகளும், நூறுபேருக்கு அதிகமான பிதாக்களின் தலைவரும், அதிபதிகளும் யுத்தத்தில் அகப்பட்ட கொள்ளைகளில் எடுத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ராஜாவாகிய தாவீதும், ஆயிரம்பேருக்கு அதிபதிகளும், நூறுபேருக்கு அதிகமான பிதாக்களின் தலைவரும், அதிபதிகளும் யுத்தத்தில் அகப்பட்ட கொள்ளைகளில் எடுத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ுடைய ஆலயத்தைப் பரிபாலிக்கும்படிக்குப் பரிசுத்தம் என்று நேர்ந்துகொண்ட பொருள்களின் பொக்கிஷங்களையெல்லாம் அந்தச் செலோமித்தும் அவனுடைய சகோதரரும் விசாரித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ஞானதிருஷ்டிக்காரனாகிய சாமுவேலும், நேரின் குமாரனாகிய அப்னேரும், செருயாவின் குமாரராகிய யோவாபும், அவரவர் பரிசுத்தம் என்று நேர்ந்துகொண்ட அனைத்தும் செலோமித்தின் கையின்கீழும் அவன் சகோதரர் கையின்கீழும் இ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ஞானதிருஷ்டிக்காரனாகிய சாமுவேலும், நேரின் குமாரனாகிய அப்னேரும், செருயாவின் குமாரராகிய யோவாபும், அவரவர் பரிசுத்தம் என்று நேர்ந்துகொண்ட அனைத்தும் செலோமித்தின் கையின்கீழும் அவன் சகோதரர் கையின்கீழும் இ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்சேயாரியரில் கெனானியாவும் அவன் குமாரரும் தேசகாரியங்களைப் பார்க்கும்படி வைக்கப்பட்டு, இஸ்ரவேலின்மேல் விசாரிப்புக்காரரும் மணியகாரருமாயி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்சேயாரியரில் கெனானியாவும் அவன் குமாரரும் தேசகாரியங்களைப் பார்க்கும்படி வைக்கப்பட்டு, இஸ்ரவேலின்மேல் விசாரிப்புக்காரரும் மணியகாரருமாயிரு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ப்ரோனியரில் அசபியாவும் அவன் சகோதரருமாகிய ஆயிரத்து எழுநூறுபராக்கிரமசாலிகள் யோர்தானுக்கு இப்பாலே, மேற்கே இருக்கிற இஸ்ரவேலின் கர்த்தருடைய எல்லா ஊழியத்திற்கும் ராஜாவின் வேலைக்கும், கீழ்ப்ப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தியாயேல், செபதியா, யதனியேல், ஏலாம், யோகனான், எலியோனாய் என்னும் இரண்டாம் மூன்றாம் நான்காம் ஐந்தாம் ஆறாம் ஏழாம் குமாரரும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ப்ரோனியரில் அசபியாவும் அவன் சகோதரருமாகிய ஆயிரத்து எழுநூறுபராக்கிரமசாலிகள் யோர்தானுக்கு இப்பாலே, மேற்கே இருக்கிற இஸ்ரவேலின் கர்த்தருடைய எல்லா ஊழியத்திற்கும் ராஜாவின் வேலைக்கும், கீழ்ப்பட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ப்ரோனியரில் எரியாவும் இருந்தான்; அவன் தன் பிதாக்களின் வம்சங்களான எப்ரோனியரில் தலைமையானவன்; தாவீது அரசாண்ட நாற்பதாம் வருஷத்திலே அவர்கள் தேடப்பட்டபோது அவர்களுக்குள்ளே கீலேயாத்தேசத்து ஏசேரிலே பராக்கிரம வீரர் காணப்பட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ப்ரோனியரில் எரியாவும் இருந்தான்; அவன் தன் பிதாக்களின் வம்சங்களான எப்ரோனியரில் தலைமையானவன்; தாவீது அரசாண்ட நாற்பதாம் வருஷத்திலே அவர்கள் தேடப்பட்டபோது அவர்களுக்குள்ளே கீலேயாத்தேசத்து ஏசேரிலே பராக்கிரம வீரர் காணப்பட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ப்ரோனியரில் எரியாவும் இருந்தான்; அவன் தன் பிதாக்களின் வம்சங்களான எப்ரோனியரில் தலைமையானவன்; தாவீது அரசாண்ட நாற்பதாம் வருஷத்திலே அவர்கள் தேடப்பட்டபோது அவர்களுக்குள்ளே கீலேயாத்தேசத்து ஏசேரிலே பராக்கிரம வீரர் காணப்பட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லசாலிகளாகிய அவர்களுடைய சகோதரர் இரண்டாயிரத்து எழுநூறு பிரதான தலைவராயிருந்தார்கள்; அவர்களைத் தாவீது ராஜா தேவனுக்கடுத்த சகல காரியத்திற்காகவும், ராஜாவின் காரியத்கிற்காகவும், ரூபனியர்மேலும், காதியர்மேலும், மனாசேயின் பாதிக்கோத்திரத்தின்மேலும் வைத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லசாலிகளாகிய அவர்களுடைய சகோதரர் இரண்டாயிரத்து எழுநூறு பிரதான தலைவராயிருந்தார்கள்; அவர்களைத் தாவீது ராஜா தேவனுக்கடுத்த சகல காரியத்திற்காகவும், ராஜாவின் காரியத்கிற்காகவும், ரூபனியர்மேலும், காதியர்மேலும், மனாசேயின் பாதிக்கோத்திரத்தின்மேலும் வைத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லசாலிகளாகிய அவர்களுடைய சகோதரர் இரண்டாயிரத்து எழுநூறு பிரதான தலைவராயிருந்தார்கள்; அவர்களைத் தாவீது ராஜா தேவனுக்கடுத்த சகல காரியத்திற்காகவும், ராஜாவின் காரியத்கிற்காகவும், ரூபனியர்மேலும், காதியர்மேலும், மனாசேயின் பாதிக்கோத்திரத்தின்மேலும் வை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பேத் ஏதோமின் குமாரர், மூத்தவனாகிய செமாயாவ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பேத் ஏதோமின் குமாரர், மூத்தவனாகிய செமாயாவ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ீழ்ப்புறத்திற்குச் செலேமியாவுக்குச் சீட்டு விழுந்தது; விவேகமுள்ள யோசனைக்காரனாகிய சகரியா என்னும் அவன் குமாரனுக்குச் சீட்டுப் போட்டபோது, அவன் சீட்டு வடபுறத்திற்கென்று விழ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ீழ்ப்புறத்திற்குச் செலேமியாவுக்குச் சீட்டு விழுந்தது; விவேகமுள்ள யோசனைக்காரனாகிய சகரியா என்னும் அவன் குமாரனுக்குச் சீட்டுப் போட்டபோது, அவன் சீட்டு வடபுறத்திற்கென்று விழ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മ്മിയേൽ ആറാമൻ; യിസ്സാഖാർ ഏഴാമൻ; പെയൂലെഥായി എട്ടാമൻ. ദൈവം അവനെ അനുഗ്രഹ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തെക്കെ വാതിലിന്റെതു ഓബേദ്-എദോമിന്നും പാണ്ടിശാലയുടേതു അവന്റെ പുത്രന്മാ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ന്റെ മകനായ ശെമയ്യാവിന്നും പുത്രന്മാർ ജനിച്ചിരുന്നു; അവർ പരാക്രമശാലികളായിരുന്നതുകൊണ്ടു ത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ൃഭവനത്തിന്നു പ്രമാണികൾ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കയറ്റമുള്ള പെരുവഴിക്കൽ ശല്ലേഖെത്ത് പടിവാതിലിന്നരികെ പടിഞ്ഞാറെ വാതിലിന്റേതു ശുപ്പീമ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സെക്കും വന്നു. ഇങ്ങനെ കാവലിന്നരികെ കാവലു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ശെമയ്യാവിന്റെ പുത്രന്മാർ: ഒത്നി, രെഫായേൽ, ഓബേദ്, എൽസാബാദ്;--അവന്റെ സഹോദരന്മാർ പ്രാപ്ത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രുന്നു--എലീഹൂ, സെമഖ്യാവ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കിഴക്കെ വാതിൽക്കൽ ആറു ലേവ്യരും വടക്കെ വാതിൽക്കൽ നാളൊന്നിന്നു നാലുപേരും തെക്കെ വാതിൽ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ളൊന്നിന്നു നാലുപേരും പാണ്ടിശാലെക്കൽ ഈരണ്ടുപേരു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വാതിൽ കാവൽക്കാരുടെ കൂറുകളോ: കോരഹ്യർ: ആസാഫിന്റെ പുത്രന്മാരിൽ കോരെയുടെ മകനായ മെശേലെമ്യാവ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ഇവർ എല്ലാവരും ഓബേദ്-എദോമിന്റെ പുത്രന്മാരുടെ കൂട്ടത്തിലുള്ളവർ; അവരും പുത്രന്മാരും സഹോദരന്മാ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ശ്രൂഷെക്കു അതിപ്രാപ്തന്മാരായിരുന്നു. ഇങ്ങനെ ഓബേദ്-എദോമിന്നുള്ളവർ അറുപത്തിരണ്ടുപേർ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പർബാരിന്നു പടിഞ്ഞാറു പെരുവഴിയിൽ നാലുപേരും പർബാരിൽ തന്നേ രണ്ടുപേരു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മെശേലെമ്യാവിന്നു പ്രാപ്തന്മാരായ പുത്രന്മാരും സഹോദരന്മാരും പതിനെട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കോരഹ്യരിലും മെരാർയ്യരിലും ഉള്ള വാതിൽകാവൽക്കാരുടെ കൂറുകൾ ഇവ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മെരാരിപുത്രന്മാരിൽ ഹോസെക്കു പുത്രന്മാർ ഉണ്ടായിരുന്നു; ശിമ്രി തലവൻ; ഇവൻ ആദ്യജാതനല്ലെങ്ക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അപ്പൻ അവനെ തലവനാക്ക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രുടെ സഹോദരന്മാരായ ലേവ്യർ ദൈവലായത്തിലെ ഭണ്ഡാരത്തിന്നും വിശുദ്ധവസ്തുക്കളുടെ ഭണ്ഡാരത്ത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ൽവിചാരകര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ലയെദാന്റെ പുത്രന്മാർ: ലയെദാന്റെ കുടുംബത്തിലുള്ള ഗേർശോന്യരുടെ പുത്രന്മാർ: ഗേർശോന്യനായ ലയെദാ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മെശേലെമ്യാവിന്റെ പുത്രന്മാർ: സെഖർയ്യാവു ആദ്യജാതൻ; യെദീയയേൽ രണ്ടാമൻ; സെബദ്യാവു മൂന്നാമൻ, യത്നീയ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ൃഭവനത്തലവന്മാർ യെഹീയേല്യർ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ഹിൽക്കീയാവു രണ്ടാമൻ, തെബല്യാവു മൂന്നാമൻ, സെഖർയ്യാവു നാലാമൻ; ഹോസയുടെ പുത്രന്മാരും സഹോദരന്മാ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ം കൂടി പതിമ്മൂന്ന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യെഹിയേലിന്റെ പുത്രന്മാർ: സേഥാം; അവന്റെ സഹോദരൻ യോവേൽ; ഇവർ യഹോവയുടെ ആലയത്തിലെ ഭണ്ഡാര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ൽവിചാരകര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വാതിൽകാവൽക്കാരുടെ ഈ കൂറുകൾക്കു, അവരുടെ തലവന്മാർക്കു തന്നേ, യഹോവയുടെ ആലയത്തിൽ ശുശ്രൂഷ ചെയ്‍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ങ്ങളുടെ സഹോദരന്മാർക്കു എന്നപോലെ ഉദ്യോഗങ്ങൾ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മ്രാമ്യർ, യിസ്ഹാർയ്യർ, ഹെബ്രോന്യർ, ഉസ്സീയേല്യർ എന്നവര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ർ ചെറിയവനും വലിയവനും ഒരുപോലെ പിതൃഭവനം പിതൃഭവനമായി അതതു വാതിലിന്നു ചീട്ടി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മോശെയുടെ മകനായ ഗേർശോമിന്റെ മകൻ ശെബൂവേൽ ഭണ്ഡാരത്തിന്നു മേല്വിചാരകന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ലാമൻ, ഏലാം അഞ്ചാമ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എലീയേസെരിൽനിന്നുത്ഭവിച്ച അവന്റെ സഹോദരന്മാരോ: അവന്റെ മകൻ രെഹബ്യാവു; അവന്റെ മകൻ യെശയ്യാവു;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ൻ യോരാം; അവന്റെ മകൻ സിക്രി; അവന്റെ മകൻ ശെലോമീത്ത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ദാവീദ്‍രാജാവും പിതൃഭവനത്തലവന്മാരും സഹസ്രാധിപന്മാരും ശതാധിപന്മാരും സേനാപതിമാരും നിവേദ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ുദ്ധവസ്തുക്കളുടെ സകലഭണ്ഡാരത്തിന്നും ശെലോമീത്തും അവന്റെ സഹോദരന്മാരും മേൽവിചാരകര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യുദ്ധത്തിൽ കിട്ടിയ കൊള്ളയിൽ നിന്നു യഹോവയുടെ ആലയം കേടുപോക്കുവാൻ അവർ അവയെ നിവേദ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ദർശകനായ ശമൂവേലും കീശിന്റെ മകൻ ശൌലും നേരിന്റെ മകൻ അബ്നേരും സെരൂയയുടെ മകൻ യോവാബും നിവേദ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നിവേദിതവസ്തുക്കളും ശെലോമീത്തിന്റെയും അവന്റെ സഹോദരന്മാരുടെയും വിചാരണയിൽ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യിസ്ഹാർയ്യരിൽ കെനന്യാവും അവന്റെ പുത്രന്മാരും പുറമെയുള്ള പ്രവൃത്തിക്കു യിസ്രായേലിൽ പ്രമാണി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്യായാധിപന്മാരു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ഹെബ്രോന്യരിൽ ഹശബ്യാവും അവന്റെ സഹോദരന്മാരുമായി ആയിരത്തെഴുനൂറു പ്രാപ്തന്മാർ യോർദ്ദാന്നിക്ക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െഹോഹാനാൻ ആറാമൻ; എല്യോഹോവേനായി ഏഴാമ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ിഞ്ഞാറു യഹോവയുടെ സകലകാര്യത്തിന്നും രാജാവിന്റെ ശുശ്രൂഷെക്കും യിസ്രായേലിൽ മേൽവിചാരകര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ഹെബ്രോന്യരിൽ കുലംകുലമായും കുടുംബംകുടുംബമായുമുള്ള ഹെബ്രോന്യർക്കു യെരീയാവു തലവനായിര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ിന്റെ വാഴ്ചയുടെ നാല്പതാം ആണ്ടിൽ അവരുടെ വസ്തുത അനേഷിച്ചപ്പോൾ അവരുടെ ഇടയിൽ ഗിലെയാദിലെ യാസേര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പ്തന്മാരെ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വന്റെ സഹോദരന്മാരായി പ്രാപ്തന്മാരും പിതൃഭവനത്തലവന്മാരുമായി രണ്ടായിരത്തെഴുനൂറു പേരുണ്ടായിര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െ ദാവീദ്‍രാജാവു ദൈവത്തിന്റെ സകലകാര്യത്തിന്നും രാജാവിന്റെ കാര്യാദികൾക്കും രൂബേന്യർ ഗാദ്യ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ശ്ശെയുടെ പാതിഗോത്രം എന്നിവർക്കു മേൽവിചാരകരാക്കിവ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ഓബേദ്-എദോമിന്റെ പുത്രന്മാർ: ശെമയ്യാവു ആദ്യജാതൻ; യെഹോശാബാദ് രണ്ടാമൻ യോവാഹ് മൂന്നാമൻ; സാഖാർ നാലാമ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െഥനയേൽ അഞ്ചാമ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കിഴക്കെ വാതിലിന്റെ ചീട്ടു ശേലെമ്യാവിന്നു വന്നു; പിന്നെ അവർ അവന്റെ മകനായി വിവേകമ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ലോചനക്കാരനായ സെഖർയ്യാവിന്നു വേണ്ടി ചീട്ടിട്ടു; അവന്റെ ചീട്ടു വടക്കെ വാതിലിന്നു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2026-08-01T12:29:18Z</dcterms:created>
  <dcterms:modified xsi:type="dcterms:W3CDTF">2026-08-01T12:29:18Z</dcterms:modified>
  <dc:title>1 நாளாகமம்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