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கிழ்ச்சி ஆனந்தம் தங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நம்பிக்கை ஈந்தார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ை செழிக்கச் செய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ஜெயம் நல்குவார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ம்மால் மதிலைத் தாண்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சேனைக்குள் பாய்வேன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த்து நின்று ஜெயமே அடை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துணைசெய்கின்றார் (2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ணும் கோட்ட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ாய் காப்ப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டமாய் ஜெயி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என்றென்றும் துண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 நம்பிக்கை நல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ரித்து எழுந்தார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ந்திடாத உரிமை பெற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ஜீவன் அடையச் செய்தார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2026-07-30T14:13:57Z</dcterms:created>
  <dcterms:modified xsi:type="dcterms:W3CDTF">2026-07-30T14:13:57Z</dcterms:modified>
  <dc:title>துதிப் பாடல்கள் : 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