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ழ்ச்சி ஆனந்தம் த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ம்பிக்கை ஈந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ை செழிக்கச் செய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ஜெயம் நல்குவ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மால் மதிலைத் தாண்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சேனைக்குள் பாய்வேன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த்து நின்று ஜெயமே அடை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ுணைசெய்கின்றார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ும் கோட்ட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ாய் காப்ப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மாய் ஜெய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என்றென்றும் துண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நம்பிக்கை நல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ரித்து எழுந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ிடாத உரிமை பெற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ஜீவன் அடையச் செய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2026-09-16T18:53:25Z</dcterms:created>
  <dcterms:modified xsi:type="dcterms:W3CDTF">2026-09-16T18:53:25Z</dcterms:modified>
  <dc:title>துதிப் பாடல்கள் : 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