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கிழ்ச்சி கடலின் அலை போ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என்றும் தொடர்கி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ழைத்து நன்மை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கெம்பீரமாய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ை சங்கீர்த்தனம் பண்ண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மகிழ்ச்சி பெரு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மீட்பர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எனக்கு கிட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ே மாற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த்தில் இயேசு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ின் ராஜாவ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ருசித்து அறிந்து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ளவு எவ்வளவு அன்ப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முழுவதிலும் கண்ட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ன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2026-07-30T14:08:27Z</dcterms:created>
  <dcterms:modified xsi:type="dcterms:W3CDTF">2026-07-30T14:08:27Z</dcterms:modified>
  <dc:title>துதிப் பாடல்கள் : 351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