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சேக்கியா ஏசாயாவை நோக்கி: நீர் சொன்ன கர்த்தருடைய வார்த்தை நல்லதுதான் என்று சொல்லி, என் நாட்களிலாவது சமாதானமும் உண்மையும் இருக்குமே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பலாதானின் குமாரனாகிய மெரோதாக்பலாதான் என்னும் பாபிலோனின் ராஜா, எசேக்கியா வியாதிப்பட்டிருந்து ஆரோக்கியமானதைக் கேள்விப்பட்டு அவனிடத்திற்கு நிருபங்களையும் வெகுமானத்தையும் அனுப்ப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பலாதானின் குமாரனாகிய மெரோதாக்பலாதான் என்னும் பாபிலோனின் ராஜா, எசேக்கியா வியாதிப்பட்டிருந்து ஆரோக்கியமானதைக் கேள்விப்பட்டு அவனிடத்திற்கு நிருபங்களையும் வெகுமானத்தையும் அனுப்ப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சேக்கியா அவர்களைக் கண்டு சந்தோஷப்பட்டு, தன் பொக்கிஷசாலையையும், வெள்ளியையும், பொன்னையும், கந்தவர்க்கங்களையும், நல்ல பரிமளதைலத்தையும் தன் ஆயுதசாலை அனைத்தையும், தன் பொக்கிஷசாலைகளில் உள்ளதெல்லாவற்றையும் அவர்களுக்குக் காண்பித்தான்; எசேக்கியா தன் அரமனையிலும், தன் ராஜ்யத்திலேயும் அவர்களுக்குக் காண்பியாதப் பொருள் ஒன்றும் இ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சேக்கியா அவர்களைக் கண்டு சந்தோஷப்பட்டு, தன் பொக்கிஷசாலையையும், வெள்ளியையும், பொன்னையும், கந்தவர்க்கங்களையும், நல்ல பரிமளதைலத்தையும் தன் ஆயுதசாலை அனைத்தையும், தன் பொக்கிஷசாலைகளில் உள்ளதெல்லாவற்றையும் அவர்களுக்குக் காண்பித்தான்; எசேக்கியா தன் அரமனையிலும், தன் ராஜ்யத்திலேயும் அவர்களுக்குக் காண்பியாதப் பொருள் ஒன்றும் இ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சேக்கியா அவர்களைக் கண்டு சந்தோஷப்பட்டு, தன் பொக்கிஷசாலையையும், வெள்ளியையும், பொன்னையும், கந்தவர்க்கங்களையும், நல்ல பரிமளதைலத்தையும் தன் ஆயுதசாலை அனைத்தையும், தன் பொக்கிஷசாலைகளில் உள்ளதெல்லாவற்றையும் அவர்களுக்குக் காண்பித்தான்; எசேக்கியா தன் அரமனையிலும், தன் ராஜ்யத்திலேயும் அவர்களுக்குக் காண்பியாதப் பொருள் ஒன்றும் இ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சேக்கியா அவர்களைக் கண்டு சந்தோஷப்பட்டு, தன் பொக்கிஷசாலையையும், வெள்ளியையும், பொன்னையும், கந்தவர்க்கங்களையும், நல்ல பரிமளதைலத்தையும் தன் ஆயுதசாலை அனைத்தையும், தன் பொக்கிஷசாலைகளில் உள்ளதெல்லாவற்றையும் அவர்களுக்குக் காண்பித்தான்; எசேக்கியா தன் அரமனையிலும், தன் ராஜ்யத்திலேயும் அவர்களுக்குக் காண்பியாதப் பொருள் ஒன்றும் இ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ஏசாயா தீர்க்கதரிசி எசேக்கியா ராஜாவினிடத்தில் வந்து அந்த மனுஷர் என்ன சொன்னார்கள், எங்கேயிருந்து உம்மிடத்தில் வந்தார்கள் என்று கேட்டான். அதற்கு எசேக்கியா: பாபிலோன் என்னும் தூரதேசத்திலிருந்து என்னிடத்திற்கு வந்தார்கள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ஏசாயா தீர்க்கதரிசி எசேக்கியா ராஜாவினிடத்தில் வந்து அந்த மனுஷர் என்ன சொன்னார்கள், எங்கேயிருந்து உம்மிடத்தில் வந்தார்கள் என்று கேட்டான். அதற்கு எசேக்கியா: பாபிலோன் என்னும் தூரதேசத்திலிருந்து என்னிடத்திற்கு வந்தார்கள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: உம்முடைய வீட்டில் என்னத்தைப் பார்த்தார்கள் என்று கேட்டான். அதற்கு எசேக்கியா என் வீட்டிலுள்ளதெல்லாவற்றையும் பார்த்தார்கள்; என் பொக்கிஷங்களில் நான் அவர்களுக்குக் காண்பியாத பொருள் ஒன்றும் இல்லை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: உம்முடைய வீட்டில் என்னத்தைப் பார்த்தார்கள் என்று கேட்டான். அதற்கு எசேக்கியா என் வீட்டிலுள்ளதெல்லாவற்றையும் பார்த்தார்கள்; என் பொக்கிஷங்களில் நான் அவர்களுக்குக் காண்பியாத பொருள் ஒன்றும் இல்லை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ஏசாயா எசேக்கியாவை நோக்கி: சேனைகளுடைய கர்த்தரின் வார்த்தையைக் கேள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ாட்கள் வரும்; அப்பொழுது வீட்டில் உள்ளதிலும் உன் பிதாக்கள் இந்நாள்வரைக்கும் சேர்த்ததிலும் ஒன்றும் மீதியாய் வைக்கப்படாமல் எல்லா பாபிலோனுக்குக் கொண்டுபோக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ாட்கள் வரும்; அப்பொழுது வீட்டில் உள்ளதிலும் உன் பிதாக்கள் இந்நாள்வரைக்கும் சேர்த்ததிலும் ஒன்றும் மீதியாய் வைக்கப்படாமல் எல்லா பாபிலோனுக்குக் கொண்டுபோகப்ப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ெறப்போகிற உன் சந்ததியாகிய உன் குமாரரிலும் சிலர் பாபிலோன் அரமனை வேலைக்காரராயிருப்பார்கள் என்று கர்த்தர் சொல்லுகிறார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ெறப்போகிற உன் சந்ததியாகிய உன் குமாரரிலும் சிலர் பாபிலோன் அரமனை வேலைக்காரராயிருப்பார்கள் என்று கர்த்தர் சொல்லுகிறார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சேக்கியா ஏசாயாவை நோக்கி: நீர் சொன்ன கர்த்தருடைய வார்த்தை நல்லதுதான் என்று சொல்லி, என் நாட்களிலாவது சமாதானமும் உண்மையும் இருக்குமே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েবেছিলেন “আমি যতক্ষণ রাজা থাকব ততক্ষণ প্রকৃত শান্তি ও নিরাপত্তা 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ঐ সময়, বলদনের পুত্র মরোদক-বলদন বাবিলের রাজা ছিলেন| তিনি হিষ্কিয়ের কাছে চিঠি ও উপহার পাঠান|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শুনেছিলেন হিষ্কিয় অসুস্থ থাকার পর সুস্থ হয়ে উঠ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ই ঘটনা হিষ্কিয়কে খুবই খুশী করে| তাই তিনি মরোদক-বলদনের দূতদের তাঁর কোষাগারের সব মূল্যবান জিনি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লেন| হিষ্কিয় তাঁদের দেখালেন সোনা, রূপো, মশলা ও মূল্যবান গন্ধ দ্রব্য| তিনি তাঁর অস্ত্রাগার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দের দেখালেন| তাঁর যা কিছু ছিল সবই দেখালেন| তাঁর প্রাসাদে ও রাজ্যে যে সব জিনিষ ছিল তিনি সব তা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ভাব্বাদী যিশাইয় হিষ্কিয়ের কাছে গিয়ে জিজ্ঞাসা করলেন, “ঐসব লোকরা কি বলল? তারা কোথা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কাছে এল?”হিষ্কিয় বলেন, “সুদূর বাবিল থেকে ওরা আমাকে দেখতে এস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খনই যিশাইয় জানতে চাইলেন “আপনার গৃহে তারা কি কি দেখল?”হিষ্কিয় বললেন, “তারা আমার প্রাসাদের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ই দেখেছে| আমি তাদের সব সম্পদই দেখিয়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যিশাইয় হিষ্কিয়কে বললেন: “সর্বশক্তিমান প্রভুর বাণী শুন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‘আপনার ও আপনার পূর্বপুরুষদের সব সম্পদই যা সংগৃহীত হয়েছিল এবং দীর্ঘকাল ধরে রক্ষিত ছিল তা সেই 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 চলে যাবে| কিছুই থাকবে না!’ সর্বশক্তিমান প্রভু এসব বল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আর আপনার নিজের ছেলেদেরও বাবিলে নিয়ে যাওয়া হবে| তারা বাবিলের রাজার প্রাসাদের কর্মচার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রা হবে নপুংস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হিষ্কিয় যিশাইয়কে বললেন, “প্রভুর এই বার্তাটি খুব ভালো|” হিষ্কিয় এটা বলেছিলেন কারণ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2026-08-01T10:22:18Z</dcterms:created>
  <dcterms:modified xsi:type="dcterms:W3CDTF">2026-08-01T10:22:18Z</dcterms:modified>
  <dc:title>ஏசாயா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