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ஆளுகிற எவ்விடங்களிலுமுள்ள அவருடைய சகல கிரியைகளே, அவரை ஸ்தோத்திரியுங்கள்; என் ஆத்துமாவே கர்த்தரை ஸ்தோத்திரி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ஆளுகிற எவ்விடங்களிலுமுள்ள அவருடைய சகல கிரியைகளே, அவரை ஸ்தோத்திரியுங்கள்; என் ஆத்துமாவே கர்த்தரை ஸ்தோத்திரி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ஆத்துமாவே, கர்த்தரை ஸ்தோத்திரி; என் முழு உள்ளமே, அவருடைய பரிசுத்த நாமத்தை ஸ்தோத்திரி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த்துமாவே, கர்த்தரை ஸ்தோத்திரி; அவர் செய்த சகல உபகாரங்களையும் மறவாத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உன் அக்கிரமங்களையெல்லாம் மன்னித்து, உன் நோய்களையெல்லாம் குணமாக்க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பிராணனை அழிவுக்கு விலக்கிமீட்டு, உன்னைக் கிருபையினாலும் இரக்கங்களினாலும் முடிசூட்ட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ன்மையினால் உன் வாயைத் திருப்தியாக்குகிறார்; கழுகுக்குச் சமானமாய் உன் வயது திரும்ப வால வயதுபோலா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டுக்கப்படுகிற யாவருக்கும், கர்த்தர் நீதியையும் நியாயத்தையும் செய்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மது வழிகளை மோசேக்கும், தமது கிரியைகளை இஸ்ரவேல் புத்திரருக்கும் தெரியப்பண்ணின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உருக்கமும், இரக்கமும் நீடிய சாந்தமும், மிகுந்த கிருபையுமுள்ளவ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னுடைய நாட்கள் புல்லுக்கு ஒப்பாயிருக்கிறது, வெளியின் புஷ்பத்தைப்போல பூக்கி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எப்பொழுதும் கடிந்துகொள்ளார்; என்றைக்கும் கோபங்கொண்டிர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நம்முடைய பாவங்களுக்குத்தக்கதாக நமக்குச் செய்யாமலும், நம்முடைய அக்கிரமங்களுக்குத் தக்கதாக நமக்குச் சரிக்கட்டாமலும் இரு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க்கு வானம் எவ்வளவு உயரமாயிருக்கிறதோ, அவருக்குப் பயப்படுகிறவர்கள்மேல் அவருடைய கிருபையும் அவ்வளவு பெரிதாய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ற்குக்கும் கிழக்குக்கும் எவ்வளவு தூரமோ, அவ்வளவு தூரமாய் அவர் நம்முடைய பாவங்களை நம்மை விட்டு விலக்கின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கப்பன் தன் பிள்ளைகளுக்கு இரங்குகிறதுபோல, கர்த்தர் தமக்குப் பயந்தவர்களுக்கு இரங்கு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ம்முடைய உருவம் இன்னதென்று அவர் அறிவார்; நாம் மண்ணென்று நினைவுகூர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ாற்று அதின்மேல் வீசினவுடனே அது இல்லாமற்போயிற்று, அது இருந்த இடமும் இனி அதை அறியா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ுடைய கிருபையோ அவருக்குப் பயந்தவர்கள்மேலும், அவருடைய நீதி அவர்கள் பிள்ளைகளுடைய பிள்ளைகள்மேலும் அநாதியாய் என்றென்றைக்கும் உள்ள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ுடைய உடன்படிக்கையைக் கைக்கொண்டு, அவருடைய கட்டளைகளின்படி செய்ய நினைக்கிறவர்கள் மேலேயே உள்ள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ுடைய உடன்படிக்கையைக் கைக்கொண்டு, அவருடைய கட்டளைகளின்படி செய்ய நினைக்கிறவர்கள் மேலேயே உள்ள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வானங்களில் தமது சிங்காசனத்தை ஸ்தாபித்திருக்கிறார்; அவருடைய ராஜரிகம் சர்வத்தையும் ஆளு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ுடைய வார்த்தையைக்கேட்டு, அவருடைய வசனத்தின்படி செய்கிற பலத்த சவுரியவான்களாகிய அவருடைய தூதர்களே, அவரை ஸ்தோத்திரியுங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ுக்குப் பிரியமானதைச் செய்து, அவர் பணிவிடைக்காரராயிருக்கிற அவருடைய சர்வசேனைகளே, அவரை ஸ்தோத்திரிய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ತನ ಆಳಿಕೆಯ ಎಲ್ಲಾ ಸ್ಥಳಗಳಲ್ಲಿ ಇರುವ ಆತನ ಎಲ್ಲಾ ಕೆಲಸಗಳೇ. ಕರ್ತನನ್ನು ಸ್ತುತಿಸಿರಿ. ನನ್ನ ಮನವೇ, ಕರ್ತ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ತುತ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ನನ್ನ ಮನವೇ, ಕರ್ತನನ್ನೂ ನನ್ನ ಎಲ್ಲಾ ಅಂತರಂಗವೇ, ಆತನ ಪರಿಶುದ್ಧವಾದ ಹೆಸರನ್ನೂ ಸ್ತುತ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ಓ ನನ್ನ ಮನವೇ, ಕರ್ತನನ್ನು ಸ್ತುತಿಸು. ಆತನ ಉಪಕಾರಗಳಲ್ಲಿ ಒಂದನ್ನೂ ಮರೆತುಬಿಡ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ತನು ನಿನ್ನ ಅಪ ರಾಧಗಳನ್ನೆಲ್ಲಾ ಮನ್ನಿಸಿ ನಿನ್ನ ರೋಗಗಳನ್ನೆಲ್ಲಾ ಸ್ವಸ್ಥ ಮ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ಿನ್ನ ಜೀವವನ್ನು ನಾಶದೊಳಗಿಂದ ವಿಮೋ ಚಿಸಿ ಪ್ರೀತಿ ಕೃಪೆಯನ್ನೂ ಅಂತಃಕರಣಗಳನ್ನೂ ನಿನಗೆ ಕಿರೀಟವಾಗಿ ಇ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ಿನ್ನ ಯೌವನವು ಹದ್ದಿನಂತೆ ಹೊಸದಾಗುವ ಹಾಗೆ ನಿನ್ನ ಬಾಯಿಯನ್ನು ಒಳ್ಳೇದ ರಿಂದ ತೃಪ್ತಿಪಡ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ಕುಗ್ಗಿಸಲ್ಪಡುವವರೆಲ್ಲರಿಗೆ ಕರ್ತನು ನೀತಿಯನ್ನೂ ನ್ಯಾಯವನ್ನೂ ನಡ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ತನು ತನ್ನ ಮಾರ್ಗಗಳನ್ನು ಮೋಶೆಗೂ ತನ್ನ ಕ್ರಿಯೆಗಳನ್ನು ಇಸ್ರಾಯೇಲಿನ ಮಕ್ಕಳಿಗೂ ತಿಳಿಯ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ಕರ್ತನು ಅಂತಃಕರಣವೂ ದಯೆಯೂ ದೀರ್ಘಶಾಂತಿಯೂ ಬಹಳ ಕೃಪೆಯೂ ಉಳ್ಳವನ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ಮನುಷ್ಯನ ದಿವಸಗಳೋ ಹುಲ್ಲಿನ ಹಾಗೆ ಅವೆ; ಅವನು ಹೊಲದ ಹೂವಿನ ಹಾಗೆಯೇ ಶೋಭ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ತನು ಸದಾಕಾಲಕ್ಕೂ ಗದರಿಸುವದಿಲ್ಲ; ನಿತ್ಯವೂ ಕೋಪಿ ಸುವಾತನ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ಮ್ಮ ಪಾಪಗಳಿಗೆ ತಕ್ಕಂತೆ ನಮಗೆ ಶಿಕ್ಷಿಸಲಿಲ್ಲ; ನಮ್ಮ ಅಪರಾಧಗಳ ಪ್ರಕಾರ ನಮ್ಮನ್ನು ದಂಡ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ಭೂಮಿಯ ಮೇಲೆ ಆಕಾಶವು ಎಷ್ಟು ಉನ್ನತವೋ ಆತನ ಕೃಪೆಯು ಆತನಿಗೆ ಭಯಪಡುವವರ ಮೇಲೆ ಅಷ್ಟು ಅಪಾರ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ಪೂರ್ವಕ್ಕೂ ಪಶ್ಚಿಮಕ್ಕೂ ಎಷ್ಟು ದೂರವೋ ನಮ್ಮ ದ್ರೋಹಗಳನ್ನು ನಮ್ಮಿಂದ ಅಷ್ಟು ದೂರ ಮಾಡ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ತಂದೆಯು ಮಕ್ಕಳ ಮೇಲೆ ಅಂತಃಕರಣ ಪಡುವ ಪ್ರಕಾರ ಕರ್ತನು ತನಗೆ ಭಯಪಡುವವರ ಮೇಲೆ ಅಂತಃಕರಣಪಡುವವನ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ತನು ನಮ್ಮ ಪ್ರಕೃತಿಯನ್ನು ತಿಳುಕೊಂಡು ನಾವು ಧೂಳಿ ಯಾಗಿದ್ದೇವೆಂದು ಜ್ಞಾಪಕಮಾಡಿಕೊಳ್ಳುತ್ತಾನ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ದಾಗ್ಯೂ ಗಾಳಿಯು ಅದರ ಮೇಲೆ ಬೀಸುತ್ತಲೇ ಅದು ಇಲ್ಲದೆ ಹೋಗುತ್ತದೆ; ಅದರ ಸ್ಥಳವು ಅದನ್ನು ಇನ್ನು ಅರಿಯ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ದರೆ ಕರ್ತನ ಕೃಪೆಯು ಆತನಿಗೆ ಭಯಪಡುವವರ ಮೇಲೆಯೂ ಆತನ ನೀತಿಯು ಮಕ್ಕಳ ಮಕ್ಕಳ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ತನ ಒಡಂಬಡಿಕೆಯನ್ನು ಕೈಕೊಂಡು ಆತನ ಕಟ್ಟಳೆಗಳನ್ನು ನೆನಸಿ ಅದರಂತೆ ಮಾಡುವವರಿಗೂ ನಿತ್ಯತ್ವದಿಂದ ನಿತ್ಯತ್ವ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ಕರ್ತನು ಆಕಾಶಗಳಲ್ಲಿ ತನ್ನ ಸಿಂಹಾಸನವನ್ನು ಸ್ಥಾಪಿಸಿದ್ದಾನೆ; ಆತನ ರಾಜ್ಯವು ಎಲ್ಲರ ಮೇಲೆ ಆಳ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ತನ ದೂತರೇ, ಆತನ ಮಾತಿನ ಸ್ವರವನ್ನು ಕೇಳಿ, ಆತನ ಆಜ್ಞೆಗಳನ್ನು ನಡಿಸುವ ಶ್ರೇಷ್ಠರಾದ ಶೂರರ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ಕರ್ತನನ್ನು ಸ್ತುತಿಸಿರಿ. ಆತನ ಎಲ್ಲಾ ಸೈನ್ಯಗಳೇ, ಆತನ ಇಷ್ಟವನ್ನು ನಡಿಸುವ ಆತನ ಸೇವಕರೇ, ಕರ್ತ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2026-06-03T08:57:01Z</dcterms:created>
  <dcterms:modified xsi:type="dcterms:W3CDTF">2026-06-03T08:57:01Z</dcterms:modified>
  <dc:title>சங்கீதம் : 103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