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வார்த்தையைக்கேட்டு, அவருடைய வசனத்தின்படி செய்கிற பலத்த சவுரியவான்களாகிய அவருடைய தூதர்களே, அவரை ஸ்தோத்திரி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வார்த்தையைக்கேட்டு, அவருடைய வசனத்தின்படி செய்கிற பலத்த சவுரியவான்களாகிய அவருடைய தூதர்களே, அவரை ஸ்தோத்திரி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க்குப் பிரியமானதைச் செய்து, அவர் பணிவிடைக்காரராயிருக்கிற அவருடைய சர்வசேனைகளே, அவரை ஸ்தோத்திரி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ஆளுகிற எவ்விடங்களிலுமுள்ள அவருடைய சகல கிரியைகளே, அவரை ஸ்தோத்திரியுங்கள்; என் ஆத்துமாவே கர்த்தரை ஸ்தோத்திரி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ஆளுகிற எவ்விடங்களிலுமுள்ள அவருடைய சகல கிரியைகளே, அவரை ஸ்தோத்திரியுங்கள்; என் ஆத்துமாவே கர்த்தரை ஸ்தோத்திரி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ஆத்துமாவே, கர்த்தரை ஸ்தோத்திரி; என் முழு உள்ளமே, அவருடைய பரிசுத்த நாமத்தை ஸ்தோத்திரி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ஆத்துமாவே, கர்த்தரை ஸ்தோத்திரி; அவர் செய்த சகல உபகாரங்களையும் மறவாத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 அக்கிரமங்களையெல்லாம் மன்னித்து, உன் நோய்களையெல்லாம் குணமாக்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பிராணனை அழிவுக்கு விலக்கிமீட்டு, உன்னைக் கிருபையினாலும் இரக்கங்களினாலும் முடிசூட்ட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ன்மையினால் உன் வாயைத் திருப்தியாக்குகிறார்; கழுகுக்குச் சமானமாய் உன் வயது திரும்ப வால வயதுபோலா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னுடைய நாட்கள் புல்லுக்கு ஒப்பாயிருக்கிறது, வெளியின் புஷ்பத்தைப்போல பூக்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ன்மையினால் உன் வாயைத் திருப்தியாக்குகிறார்; கழுகுக்குச் சமானமாய் உன் வயது திரும்ப வால வயதுபோலா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டுக்கப்படுகிற யாவருக்கும், கர்த்தர் நீதியையும் நியாயத்தையும் செய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தமது வழிகளை மோசேக்கும், தமது கிரியைகளை இஸ்ரவேல் புத்திரருக்கும் தெரியப்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தமது வழிகளை மோசேக்கும், தமது கிரியைகளை இஸ்ரவேல் புத்திரருக்கும் தெரியப்பண்ண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உருக்கமும், இரக்கமும் நீடிய சாந்தமும், மிகுந்த கிருபையுமுள்ளவ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எப்பொழுதும் கடிந்துகொள்ளார்; என்றைக்கும் கோபங்கொண்டிர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நம்முடைய பாவங்களுக்குத்தக்கதாக நமக்குச் செய்யாமலும், நம்முடைய அக்கிரமங்களுக்குத் தக்கதாக நமக்குச் சரிக்கட்டாமலும் இ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க்கு வானம் எவ்வளவு உயரமாயிருக்கிறதோ, அவருக்குப் பயப்படுகிறவர்கள்மேல் அவருடைய கிருபையும் அவ்வளவு பெரித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க்கு வானம் எவ்வளவு உயரமாயிருக்கிறதோ, அவருக்குப் பயப்படுகிறவர்கள்மேல் அவருடைய கிருபையும் அவ்வளவு பெரித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ற்குக்கும் கிழக்குக்கும் எவ்வளவு தூரமோ, அவ்வளவு தூரமாய் அவர் நம்முடைய பாவங்களை நம்மை விட்டு விலக்க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ாற்று அதின்மேல் வீசினவுடனே அது இல்லாமற்போயிற்று, அது இருந்த இடமும் இனி அதை அறியா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ற்குக்கும் கிழக்குக்கும் எவ்வளவு தூரமோ, அவ்வளவு தூரமாய் அவர் நம்முடைய பாவங்களை நம்மை விட்டு விலக்க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கப்பன் தன் பிள்ளைகளுக்கு இரங்குகிறதுபோல, கர்த்தர் தமக்குப் பயந்தவர்களுக்கு இரங்க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 உருவம் இன்னதென்று அவர் அறிவார்; நாம் மண்ணென்று நினைவுகூர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ாற்று அதின்மேல் வீசினவுடனே அது இல்லாமற்போயிற்று, அது இருந்த இடமும் இனி அதை அறிய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ுடைய கிருபையோ அவருக்குப் பயந்தவர்கள்மேலும், அவருடைய நீதி அவர்கள் பிள்ளைகளுடைய பிள்ளைகள்மேலும் அநாதியாய் என்றென்றைக்கும் உள்ள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ுடைய கிருபையோ அவருக்குப் பயந்தவர்கள்மேலும், அவருடைய நீதி அவர்கள் பிள்ளைகளுடைய பிள்ளைகள்மேலும் அநாதியாய் என்றென்றைக்கும் உள்ள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ுடைய உடன்படிக்கையைக் கைக்கொண்டு, அவருடைய கட்டளைகளின்படி செய்ய நினைக்கிறவர்கள் மேலேயே உள்ள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ுடைய உடன்படிக்கையைக் கைக்கொண்டு, அவருடைய கட்டளைகளின்படி செய்ய நினைக்கிறவர்கள் மேலேயே உள்ள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வானங்களில் தமது சிங்காசனத்தை ஸ்தாபித்திருக்கிறார்; அவருடைய ராஜரிகம் சர்வத்தையும் ஆள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হে দূতগণ, প্রভুর প্রশংসা কর! তোমরা দূতেরা সেই শক্তিশালী সৈন্য যারা ঈশ্বরের আজ্ঞা পালন করো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কথা শোন এবং তাঁর আজ্ঞা মান্য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 এবং তাঁর সকল সৈন্যদের প্রশংসা কর| তোমরা তাঁর দাস| ঈশ্বর যা চান তোমরা তাই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র প্রশংসা কর| তাঁর রাজ্য়ের প্রতিটি জায়গায় তাঁর সব কাজগুলিকে প্রশংসা কর| হে আমার আত্ম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প্রশংসা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আমার আত্মা, প্রভুকে ধন্যবাদ দাও! আমার প্রত্যেকটি অঙ্গ প্রত্যঙ্গ, তাঁর পবিত্র নামের প্রশংসা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ে আমার আত্মা, প্রভুর প্রশংসা কর! ভুলে য়েও না য়ে তিনি সত্যিই দয়াল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 আমাদের পাপসমূহ ক্ষমা করেন| তিনি আমাদের সকল রোগ থেকে সারিযে তো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ঈশ্বর আমাদের জীবনকে কবর থেকে রক্ষা করেন| তিনি আমাদের প্রেম ও সহানুভূতি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িনি আমাদের রাশি রাশি ভালো জিনিস দেন| তিনিই সেইজন যিনি পুরানো পালক ঘসে নতুন পালক গজানো একটি ঈগ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 জানেন আমাদের জীবন ঘাসের মত অত্যন্ত সংক্ষিপ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তোমাদের য়ৌবন পুনরুজীবিত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ই সত্‌| প্রভু অবদমিত লোকদের কাছে ন্যায় বিচার ও নিরপেক্ষতা আ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মোশিকে তাঁর শিক্ষামালা দিয়েছিলেন| য়ে সব ক্ষমতা সম্পন্ন কাজ ঈশ্বর করতে পারেন সে সব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কে দেখ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দয়ালু এবং ক্ষমতাশীল| ঈশ্বর ধৈর্য়্য়শীল এবং প্রেমে পূর্ণ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সব সময় আমাদের সমালোচনা করেন না| প্রভু সর্বদা আমাদের ওপর ক্রুদ্ধ থাক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রা ঈশ্বরের বিরুদ্ধে পাপ করেছিলাম কিন্তু প্রাপ্য শাস্তি তিনি আমাদের দ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়েমন করে পৃথিবীর ওপরে আকাশ বিস্তৃত হয়ে আছে, তেমনি ঈশ্বরের অনুগামীদের ওপরে ঈশ্বরের প্রে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্যপ্ত হয়ে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ূর্ব য়েমন পশ্চিমের থেকে বিচ্ছিন্ন, তেমন করেই ঈশ্বর, আমাদের কাছ থেকে আমাদের পাপকে বিচ্ছিন্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 জানেন আমরা ক্ষুদ্র ক্ষুদ্র বুনো ফুলের মত| সেই সব ফুল খুব তাড়াতাড়ি জন্মায়| তারপর উত্তপ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গ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িতা য়েমন পুত্রের প্রতি দয়াময় তেমনি প্রভুও তাঁর অনুগামীদের প্রতি দয়াল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ঈশ্বর আমাদের সম্পর্কে সব কিছুই জানেন| ঈশ্বর জানেন য়ে আমরা ধূলো থেকে সৃষ্ট হ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তাস বইলেই সেই সব ফুল ঝরে পড়ে| আবার তুমি বলতেও পারবে না, সেই সব ফুল কোথায জন্ম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প্রভু তাঁর অনুগামীদের প্রতি সবসময়ই স্নেহশীল| তিনি চিরদিনই তাঁর অনুগামীদের ভালোবাস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ঁর সন্তানদের প্রতি এবং সন্তানদের সন্তানের প্রতিও ভালো ব্যবহার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রা তাঁর চুক্তি অনুসরণ করে, তাদের প্রতি ঈশ্বর ভালো ব্যবহার করেন| যারা তাঁর আজ্ঞা মেনে চল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ও ঈশ্বর ভালো ব্যবহার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্বর্গে ঈশ্বরের সিংহাসন রয়েছে এবং তিনিই সব কিছুর শাসন কর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2026-08-01T17:05:16Z</dcterms:created>
  <dcterms:modified xsi:type="dcterms:W3CDTF">2026-08-01T17:05:16Z</dcterms:modified>
  <dc:title>சங்கீதம் : 103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