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செல்லுமிடம் எந்தன் நோக்க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ெல்லாம் அவர் துதி சொல்ல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ெல்லாம் அவர் புகழ்பா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மகிழ்ந்து அவர் அன்பில் மகி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ந்து புகழ்ந்து அவர் அன்பில் புக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சாற்றியே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யம் தங்கிவிட்ட இன்ப ஜீவ ஒள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யம் ஆகிவிட்ட உன்னதத்தின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ின் மேல் வெற்றி சூ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ந்தனின் வல்ல கரம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நேசரே –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கிமை இயேசு நாமம்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 இனிமை அவர் நாமம்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உமக்கே ஸ்தோத்திர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சொல்லி சொல்லி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ே நெஞ்சின் நேசரே –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் என்னை கொள்ளை கொள்ள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ரிசு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ில்லா பெ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வாழும் உண்மை தெய்வ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ே தங்குமிடம் எந்தன் தேக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2026-07-31T14:59:02Z</dcterms:created>
  <dcterms:modified xsi:type="dcterms:W3CDTF">2026-07-31T14:59:02Z</dcterms:modified>
  <dc:title>துதிப் பாடல்கள் : 527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