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ம்போகிற போக்கின்படிபோய், அபத்தமானதை உரைக்கிற ஒருவன், திராட்சரசத்தையும் மதுபானத்தையுங்குறித்து நான் உனக்குப் பிரசங்கிப்பேனென்றால், அவனே ஜனத்திற்கு ஏற்ற பிரசங்கியாயிருப்ப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ம்போகிற போக்கின்படிபோய், அபத்தமானதை உரைக்கிற ஒருவன், திராட்சரசத்தையும் மதுபானத்தையுங்குறித்து நான் உனக்குப் பிரசங்கிப்பேனென்றால், அவனே ஜனத்திற்கு ஏற்ற பிரசங்கியாயிருப்ப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ாக்கோபின் ஜனங்களே, உங்களெல்லாரையும் நான் நிச்சயமாய்க் கூட்டுவேன், இஸ்ரவேலில் மீதியானவர்களை நிச்சயமாய்ச் சேர்ப்பேன்; போஸ்றாவின் ஆடுகளைப்போல் அவர்களை ஏகக்கூட்டமாக்குவேன், தன் தொழுவத்துக்குள்ளே சேர்ந்த மந்தைக்குச் சமானமாய் ஜனத்திரளினாலே இரைச்சல் உண்டா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ாக்கோபின் ஜனங்களே, உங்களெல்லாரையும் நான் நிச்சயமாய்க் கூட்டுவேன், இஸ்ரவேலில் மீதியானவர்களை நிச்சயமாய்ச் சேர்ப்பேன்; போஸ்றாவின் ஆடுகளைப்போல் அவர்களை ஏகக்கூட்டமாக்குவேன், தன் தொழுவத்துக்குள்ளே சேர்ந்த மந்தைக்குச் சமானமாய் ஜனத்திரளினாலே இரைச்சல் உண்டா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ாக்கோபின் ஜனங்களே, உங்களெல்லாரையும் நான் நிச்சயமாய்க் கூட்டுவேன், இஸ்ரவேலில் மீதியானவர்களை நிச்சயமாய்ச் சேர்ப்பேன்; போஸ்றாவின் ஆடுகளைப்போல் அவர்களை ஏகக்கூட்டமாக்குவேன், தன் தொழுவத்துக்குள்ளே சேர்ந்த மந்தைக்குச் சமானமாய் ஜனத்திரளினாலே இரைச்சல் உண்டா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டைகளை நீக்கிப்போடுகிறவர் அவர்களுக்கு முன்பாக நடந்துபோகிறார்; அவர்கள் தடைகளை நீக்கி, வாசலால் உட்பிரவேசித்துக் கடந்துபோவார்கள்; அவர்கள் ராஜா அவர்களுக்கு முன்பாகப் போவார், கர்த்தர் அவர்கள் முன்னணியில் நடந்துபோவ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டைகளை நீக்கிப்போடுகிறவர் அவர்களுக்கு முன்பாக நடந்துபோகிறார்; அவர்கள் தடைகளை நீக்கி, வாசலால் உட்பிரவேசித்துக் கடந்துபோவார்கள்; அவர்கள் ராஜா அவர்களுக்கு முன்பாகப் போவார், கர்த்தர் அவர்கள் முன்னணியில் நடந்துபோவ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்கிரமத்தை யோசித்து, தங்கள் படுக்கைகளின்மேல் பொல்லாப்புசெய்ய எத்தனம்பண்ணித் தங்கள் கையில் வல்லமை இருக்கிறபடியினால், விடியற்காலமாகிறபோது அதை நடப்பித்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்கிரமத்தை யோசித்து, தங்கள் படுக்கைகளின்மேல் பொல்லாப்புசெய்ய எத்தனம்பண்ணித் தங்கள் கையில் வல்லமை இருக்கிறபடியினால், விடியற்காலமாகிறபோது அதை நடப்பித்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யல்களை இச்சித்துப் பறித்துக்கொண்டு, வீடுகளை இச்சித்து எடுத்துக்கொண்டு, புருஷனையும் அவன் வீட்டையும் மனுஷனையும் அவன் சுதந்தரத்தையும் ஒடுக்குகிறவர்களுக்கு ஐயோ!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ாக்கோபு வம்சம் என்று பேர்பெற்றவர்களே கர்த்தரின் ஆவி குறுகியிருக்கிறதோ? அவருடைய கிரியைகள் இவைகள்தானோ? செம்மையாய் நடக்கிறவனுக்கு என் வார்த்தைகள் நன்மை செய்யாதோ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யல்களை இச்சித்துப் பறித்துக்கொண்டு, வீடுகளை இச்சித்து எடுத்துக்கொண்டு, புருஷனையும் அவன் வீட்டையும் மனுஷனையும் அவன் சுதந்தரத்தையும் ஒடுக்குகிறவர்களுக்கு ஐயோ!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கர்த்தர்: நான் இந்த வம்சத்தாருக்கு விரோதமாய்த் தீமையை வருவிக்க நினைக்கிறேன்; அதினின்று நீங்கள் கழுத்தை நீக்கமாட்டீர்கள்; நீங்கள் மேட்டிமையாய் நடப்பதில்லை; அது தீமையான கால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கர்த்தர்: நான் இந்த வம்சத்தாருக்கு விரோதமாய்த் தீமையை வருவிக்க நினைக்கிறேன்; அதினின்று நீங்கள் கழுத்தை நீக்கமாட்டீர்கள்; நீங்கள் மேட்டிமையாய் நடப்பதில்லை; அது தீமையான கால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நாளில் உங்கள்பேரில் ஒப்புச்சொல்லி, நாம் முற்றிலும் பாழானோம்; நமது ஜனத்தின் சுதந்தரத்தை மாற்றிப்போட்டார்; என்னமாய் அதை என்னைவிட்டு நீக்கிப்போட்டார்! நமது வயல்களைப் பிடுங்கிப் பகிர்ந்துகொடுத்தாரே என்று துயரமான புலம்பலாய்ப் புலம்புவ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நாளில் உங்கள்பேரில் ஒப்புச்சொல்லி, நாம் முற்றிலும் பாழானோம்; நமது ஜனத்தின் சுதந்தரத்தை மாற்றிப்போட்டார்; என்னமாய் அதை என்னைவிட்டு நீக்கிப்போட்டார்! நமது வயல்களைப் பிடுங்கிப் பகிர்ந்துகொடுத்தாரே என்று துயரமான புலம்பலாய்ப் புலம்புவ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நாளில் உங்கள்பேரில் ஒப்புச்சொல்லி, நாம் முற்றிலும் பாழானோம்; நமது ஜனத்தின் சுதந்தரத்தை மாற்றிப்போட்டார்; என்னமாய் அதை என்னைவிட்டு நீக்கிப்போட்டார்! நமது வயல்களைப் பிடுங்கிப் பகிர்ந்துகொடுத்தாரே என்று துயரமான புலம்பலாய்ப் புலம்புவ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ின் சபையில் சுதந்தரவீதங்களை அளந்துகொடுக்கிறவர்கள் உனக்கு இல்லாதிருப்ப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ீர்க்கதரிசனஞ் சொல்லாதிருப்பீர்களாக என்றார்கள்; அவர்கள் தீர்க்கதரிசனஞ் சொல்லுவார்கள், இந்தப்பிரகாரமாய் அவர்கள் தீர்க்கதரிசனஞ் சொல்லாவிட்டால் நிந்தை நீங்காத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ீர்க்கதரிசனஞ் சொல்லாதிருப்பீர்களாக என்றார்கள்; அவர்கள் தீர்க்கதரிசனஞ் சொல்லுவார்கள், இந்தப்பிரகாரமாய் அவர்கள் தீர்க்கதரிசனஞ் சொல்லாவிட்டால் நிந்தை நீங்காத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ாக்கோபு வம்சம் என்று பேர்பெற்றவர்களே கர்த்தரின் ஆவி குறுகியிருக்கிறதோ? அவருடைய கிரியைகள் இவைகள்தானோ? செம்மையாய் நடக்கிறவனுக்கு என் வார்த்தைகள் நன்மை செய்யாதோ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ஜனங்கள் பூர்வமுதல் சத்துருவைப்போல் எழும்பினார்கள். யுத்தத்திலிருந்து திரும்பிவந்து வழியில் அஞ்சாமல் கடந்துபோகிறவர்களுடைய மேலங்கியையும் வஸ்திரத்தையும் உரிந்துகொண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ஜனங்கள் பூர்வமுதல் சத்துருவைப்போல் எழும்பினார்கள். யுத்தத்திலிருந்து திரும்பிவந்து வழியில் அஞ்சாமல் கடந்துபோகிறவர்களுடைய மேலங்கியையும் வஸ்திரத்தையும் உரிந்துகொண்ட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ஜனத்தின் ஸ்திரீகளை அவர்களுடைய செளக்கியமான வீடுகளிலிருந்து துரத்திவிட்டீர்கள்; அவர்களுடைய குழந்தைகளுக்கு இருந்த என் அலங்காரத்தை என்றைக்கும் இல்லாதபடிக்குப் பறித்துக்கொண்டீ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ஜனத்தின் ஸ்திரீகளை அவர்களுடைய செளக்கியமான வீடுகளிலிருந்து துரத்திவிட்டீர்கள்; அவர்களுடைய குழந்தைகளுக்கு இருந்த என் அலங்காரத்தை என்றைக்கும் இல்லாதபடிக்குப் பறித்துக்கொண்டீ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ழுந்திருந்து போங்கள்; இது நீங்கள் இளைப்பாறும் இடம் அல்ல, இது தீட்டுப்பட்டது, இது உங்களை நாசப்படுத்தும், அந்த நாசம் மிகவும் கொடியதாயிருக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ழுந்திருந்து போங்கள்; இது நீங்கள் இளைப்பாறும் இடம் அல்ல, இது தீட்டுப்பட்டது, இது உங்களை நாசப்படுத்தும், அந்த நாசம் மிகவும் கொடியதாயிரு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8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f a man walking in the spirit and falsehood do lie, saying, I will prophesy unto you of wi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of strong drink; he shall even be the prophet of this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 will surely assemble, O Jacob, all of you; I will surely gather the remnant of Israel;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t them together as the sheep of Bozrah, as the flock in the midst of their fold: they shall m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at noise by reason of the multitude o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breaker has come up before them: they have broken up, and have passed through the gat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gone out by it: and their king shall pass before them, and the LORD on the head of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oe to them that devise iniquity, and work evil upon their beds! when the morning is light,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actice it, because it is in the power of their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y covet fields, and take them by violence; and houses, and take them away: so they oppr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O you that are named the house of Jacob, is the spirit of the LORD straitened? are these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man and his house, even a man and his herita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refore thus says the LORD; Behold, against this family do I devise an evil, from which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not remove your necks; neither shall all of you go haughtily: for this time is ev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n that day shall one take up a parable against you, and lament with a doleful lamentatio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, We be utterly spoiled: he has changed the portion of my people: how has he removed it from me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urning away he has divided our fiel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refore you shall have none that shall cast a cord by lot in the congregation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Prophesy all of you not, say they to them that prophesy: they shall not prophesy to them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hall not take sh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ings? do not my words do good to him that walks uprightl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Even of late my people has risen up as an enemy: all of you pull off the robe with the gar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m that pass by securely as men averse from w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women of my people have all of you cast out from their pleasant houses; from their childr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all of you taken away my glory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rise all of you, and depart; for this is not your rest: because it is polluted, it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troy you, even with a sore destru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2026-06-03T16:19:40Z</dcterms:created>
  <dcterms:modified xsi:type="dcterms:W3CDTF">2026-06-03T16:19:40Z</dcterms:modified>
  <dc:title>மீகா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