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58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ம் செய்பவர் அகில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ால் சிருஷ்ட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ும் அந்தமுமானவர்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பாவும் ஒமேகாவு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இருந்தவரும் இருப்ப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க்கிரம் வரப்போகும் ராஜா இ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நாமத்திலும் மேல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ங்கால்கள் முட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மும் உன்னதமு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ுக்கு மு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னம் மகிமைக்கு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வர் இயேசுவை உயர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ாசனத்தில் வீற்றி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ாக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வை என் கண்கள் காண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பரிசுத்தர்-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ாய் சாவாமையுள்ள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ேரக்கூடா ஒளித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2026-07-31T17:38:49Z</dcterms:created>
  <dcterms:modified xsi:type="dcterms:W3CDTF">2026-07-31T17:38:49Z</dcterms:modified>
  <dc:title>துதிப் பாடல்கள் : 748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