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இறைவனை தேடிக் கொண்டிருக்க
இறைவன் உன்னை தேடுகிறான்
நீ அவர் புகழ் பாடிக் கொண்டிருக்க
அவரோ உன் புகழ் பாடுகி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ழுகையில் அவரை அழைத்திடுங்கள்
அழுகுரல் கேட்டு அரவணைப்பார்
நீதியை பூமியில் விதைத்திடுங்கள்
நீதியின் தலைவன் சிரித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க்கம் கொண்ட நெஞ்சினிலே
இனிமை பொழிந்திட வந்திடுவார்
தூய்மையின் வழியில் நடந்திடுங்கள்
வாய்மையின் உருவில் வளர்த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2026-07-30T15:26:47Z</dcterms:created>
  <dcterms:modified xsi:type="dcterms:W3CDTF">2026-07-30T15:26:47Z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