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போவாஸ் அறுக்கிறவர்கள் மேல் கண்காணியாக வைக்கப்பட்ட தன் வேலைக்காரனை நோக்கி: இந்தப் பெண்பிள்ளை யாருடையவள் என்று கே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றுக்கிறவர்கள்மேல் கண்காணியாக வைக்கப்பட்ட அந்த வேலைக்காரன் பிரதியுத்தரமாக: இவள் மோவாப் தேசத்திலிருந்து நகோமியோடேகூட வந்த மோவாபிய பெண்பிள்ள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றுக்கிறவர்கள்மேல் கண்காணியாக வைக்கப்பட்ட அந்த வேலைக்காரன் பிரதியுத்தரமாக: இவள் மோவாப் தேசத்திலிருந்து நகோமியோடேகூட வந்த மோவாபிய பெண்பிள்ள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றுக்கிறவர்கள் பிறகே அரிக்கட்டுகளிலிருந்து சிந்தினதைப் பொறுக்கிக் கொள்ளுகிறேன் என்று அவள் என்னிடத்தில் கேட்டுக் கொண்டாள்; காலமே துவக்கி இதுவரைக்கும் இங்கே இருக்கிறாள்; இப்பொழுது அவள் குடிசைக்கு வந்து கொஞ்சநேரந்தான் ஆயிற்று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றுக்கிறவர்கள் பிறகே அரிக்கட்டுகளிலிருந்து சிந்தினதைப் பொறுக்கிக் கொள்ளுகிறேன் என்று அவள் என்னிடத்தில் கேட்டுக் கொண்டாள்; காலமே துவக்கி இதுவரைக்கும் இங்கே இருக்கிறாள்; இப்பொழுது அவள் குடிசைக்கு வந்து கொஞ்சநேரந்தான் ஆயிற்று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றுக்கிறவர்கள் பிறகே அரிக்கட்டுகளிலிருந்து சிந்தினதைப் பொறுக்கிக் கொள்ளுகிறேன் என்று அவள் என்னிடத்தில் கேட்டுக் கொண்டாள்; காலமே துவக்கி இதுவரைக்கும் இங்கே இருக்கிறாள்; இப்பொழுது அவள் குடிசைக்கு வந்து கொஞ்சநேரந்தான் ஆயிற்று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போவாஸ் ரூத்தைப்பார்த்து: மகளே, கேள்; பொறுக்கிக்கொள்ள வேறே வயலில் போகாமலும், இவ்விடத்தைவிட்டுப் போகாமலும், இங்கே என் ஊழியக்காரப் பெண்களோடு கூடவே இர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போவாஸ் ரூத்தைப்பார்த்து: மகளே, கேள்; பொறுக்கிக்கொள்ள வேறே வயலில் போகாமலும், இவ்விடத்தைவிட்டுப் போகாமலும், இங்கே என் ஊழியக்காரப் பெண்களோடு கூடவே இர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அறுப்பறுக்கும் வயலை நீ பார்த்து, அவர்கள் பிறகே போ; ஒருவரும் உன்னைத் தொடாதபடிக்கு, வேலைக்காரருக்குக் கட்டளையிட்டிருக்கிறேன்; உனக்குத் தாகம் எடுத்தால், தண்ணீர்க்குடங்களண்டைக்குப் போய், வேலைக்காரர் மொண்டுகொண்டு வருகிறதிலே குடிக்கலாம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அறுப்பறுக்கும் வயலை நீ பார்த்து, அவர்கள் பிறகே போ; ஒருவரும் உன்னைத் தொடாதபடிக்கு, வேலைக்காரருக்குக் கட்டளையிட்டிருக்கிறேன்; உனக்குத் தாகம் எடுத்தால், தண்ணீர்க்குடங்களண்டைக்குப் போய், வேலைக்காரர் மொண்டுகொண்டு வருகிறதிலே குடிக்கலாம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கோமிக்கு அவளுடைய புருஷனாகிய எலிமெலேக்கின் உறவின்முறையில் போவாஸ் என்னும் பேருள்ள மிகுந்த ஆஸ்திக்காரனாகிய இனத்தான் ஒருவன் இ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வள் தரையிலே முகங்குப்புற விழுந்து வணங்கி: நான் அந்நியதேசத்தாளாயிருக்க, நீர் என்னை விசாரிக்கும்படி எனக்கு எதினாலே உம்முடைய கண்களில் தயை கிடைத்தது என்ற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வள் தரையிலே முகங்குப்புற விழுந்து வணங்கி: நான் அந்நியதேசத்தாளாயிருக்க, நீர் என்னை விசாரிக்கும்படி எனக்கு எதினாலே உம்முடைய கண்களில் தயை கிடைத்தது என்ற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ப் போவாஸ் பிரதியுத்தரமாக: உன் புருஷன் மரணமடைந்த பின்பு, நீ உன் மாமியாருக்காகச் செய்ததும், நீ உன் தகப்பனையும் உன் தாயையும், உன் ஜந்மதேசத்தையும் விட்டு, முன்னே நீ அறியாத ஜனங்களிடத்தில் வந்ததும் எல்லாம் எனக்கு விவரமாய்த் தெரிவிக்க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செய்கைக்குத்தக்க பலனைக் கர்த்தர் உனக்குக் கட்டளையிடுவாராக; இஸ்ரவேலின் தேவனாகிய கர்த்தருடைய செட்டைகளின்கீழ் அடைக்கலமாய் வந்த உனக்கு அவராலே நிறைவான பலன் கிடைப்பதாக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செய்கைக்குத்தக்க பலனைக் கர்த்தர் உனக்குக் கட்டளையிடுவாராக; இஸ்ரவேலின் தேவனாகிய கர்த்தருடைய செட்டைகளின்கீழ் அடைக்கலமாய் வந்த உனக்கு அவராலே நிறைவான பலன் கிடைப்பதாக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ள்: என் ஆண்டவனே, உம்முடைய கண்களில் எனக்குத் தயைகிடைக்கவேண்டும்; நான் உம்முடைய வேலைக்காரிகளில் ஒருத்திக்கும் சமானமாயிராவிட்டாலும், நீர் எனக்கு ஆறுதல் சொல்லி உம்முடைய அடியாளோடே பட்சமாய்ப் பேசினீரே என்ற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ள்: என் ஆண்டவனே, உம்முடைய கண்களில் எனக்குத் தயைகிடைக்கவேண்டும்; நான் உம்முடைய வேலைக்காரிகளில் ஒருத்திக்கும் சமானமாயிராவிட்டாலும், நீர் எனக்கு ஆறுதல் சொல்லி உம்முடைய அடியாளோடே பட்சமாய்ப் பேசினீரே என்ற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 போவாஸ் சாப்பாட்டு வேளையில் அவளைப் பார்த்து: நீ இங்கே வந்து, இந்த அப்பத்திலே புசித்து, காடியிலே உன் துணிக்கையைத் தோய்த்துக்கொள் என்றான். அப்படியே அவள் அறுப்பறுக்கிறவர்கள் அருகே உட்கார்ந்தாள், அவளுக்கு வறுத்த கோதுமையைக் கொடுத்தான்; அவள் சாப்பிட்டு, திருப்தியடைந்து, மீந்ததை வைத்துக்கொண்ட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 போவாஸ் சாப்பாட்டு வேளையில் அவளைப் பார்த்து: நீ இங்கே வந்து, இந்த அப்பத்திலே புசித்து, காடியிலே உன் துணிக்கையைத் தோய்த்துக்கொள் என்றான். அப்படியே அவள் அறுப்பறுக்கிறவர்கள் அருகே உட்கார்ந்தாள், அவளுக்கு வறுத்த கோதுமையைக் கொடுத்தான்; அவள் சாப்பிட்டு, திருப்தியடைந்து, மீந்ததை வைத்துக்கொண்ட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 போவாஸ் சாப்பாட்டு வேளையில் அவளைப் பார்த்து: நீ இங்கே வந்து, இந்த அப்பத்திலே புசித்து, காடியிலே உன் துணிக்கையைத் தோய்த்துக்கொள் என்றான். அப்படியே அவள் அறுப்பறுக்கிறவர்கள் அருகே உட்கார்ந்தாள், அவளுக்கு வறுத்த கோதுமையைக் கொடுத்தான்; அவள் சாப்பிட்டு, திருப்தியடைந்து, மீந்ததை வைத்துக்கொண்ட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கோமிக்கு அவளுடைய புருஷனாகிய எலிமெலேக்கின் உறவின்முறையில் போவாஸ் என்னும் பேருள்ள மிகுந்த ஆஸ்திக்காரனாகிய இனத்தான் ஒருவன் இ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ள் கதிர் பொறுக்கிக்கொள்ள எழுந்தபோது, போவாஸ் தன் வேலைக்காரரை நோக்கி: அவள் அரிக்கட்டுகள் நடுவே பொறுக்கிக்கொள்ளட்டும்; அவளை ஈனம் பண்ணவேண்டா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் பொறுக்கிக்கொள்ளும் படிக்கு அவளுக்காக அரிகளிலே சிலதைச் சிந்தவிடுங்கள், அவளை அதட்டாதிருங்கள் என்று கட்டளையிட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் பொறுக்கிக்கொள்ளும் படிக்கு அவளுக்காக அரிகளிலே சிலதைச் சிந்தவிடுங்கள், அவளை அதட்டாதிருங்கள் என்று கட்டளையி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அவள் சாயங்காலமட்டும் வயலிலே கதிர் பொறுக்கினாள்; பொறுக்கினதை அவள் தட்டி அடித்துத் தீர்ந்தபோது, அது ஏறக்குறைய ஒரு மரக்கால் வாற்கோதுமை கண்ட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அவள் சாயங்காலமட்டும் வயலிலே கதிர் பொறுக்கினாள்; பொறுக்கினதை அவள் தட்டி அடித்துத் தீர்ந்தபோது, அது ஏறக்குறைய ஒரு மரக்கால் வாற்கோதுமை கண்ட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ள் அதை எடுத்துக்கொண்டு, ஊருக்குள் வந்தாள்; அவள் பொறுக்கினதை அவளுடைய மாமி பார்த்தாள்; தான் திருப்தியாய்ச் சாப்பிட்டு மீதியாக வைத்ததையும் எடுத்து அவளுக்குக் கொடுத்த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ள் அதை எடுத்துக்கொண்டு, ஊருக்குள் வந்தாள்; அவள் பொறுக்கினதை அவளுடைய மாமி பார்த்தாள்; தான் திருப்தியாய்ச் சாப்பிட்டு மீதியாக வைத்ததையும் எடுத்து அவளுக்குக் கொடுத்த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அவளுடைய மாமி: இன்று எங்கே கதிர்பொறுக்கினாய் எவ்விடத்தில் வேலைசெய்தாய் என்று அவளிடத்தில் கேட்டு; உன்னை விசாரித்தவன் ஆசீர்வதிக்கப்படுவானாக என்றாள்; அப்பொழுது அவள்: இன்னாரிடத்திலே வேலைசெய்தேன் என்று தன் மாமிக்கு அறிவித்து: நான் இன்று வேலை செய்த வயல்காரன் பேர் போவாஸ் என்ற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அவளுடைய மாமி: இன்று எங்கே கதிர்பொறுக்கினாய் எவ்விடத்தில் வேலைசெய்தாய் என்று அவளிடத்தில் கேட்டு; உன்னை விசாரித்தவன் ஆசீர்வதிக்கப்படுவானாக என்றாள்; அப்பொழுது அவள்: இன்னாரிடத்திலே வேலைசெய்தேன் என்று தன் மாமிக்கு அறிவித்து: நான் இன்று வேலை செய்த வயல்காரன் பேர் போவாஸ் என்றா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அவளுடைய மாமி: இன்று எங்கே கதிர்பொறுக்கினாய் எவ்விடத்தில் வேலைசெய்தாய் என்று அவளிடத்தில் கேட்டு; உன்னை விசாரித்தவன் ஆசீர்வதிக்கப்படுவானாக என்றாள்; அப்பொழுது அவள்: இன்னாரிடத்திலே வேலைசெய்தேன் என்று தன் மாமிக்கு அறிவித்து: நான் இன்று வேலை செய்த வயல்காரன் பேர் போவாஸ் என்ற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வாபிய ஸ்திரீயான ரூத் என்பவள் நகோமியைப் பார்த்து: நான் வயல்வெளிக்குப் போய், யாருடைய கண்களில் எனக்குத் தயைகிடைக்குமோ, அவர் பிறகே கதிர்களைப் பொறுக்கிக்கொண்டுவருகிறேன் என்றாள்; அதற்கு இவள்: என் மகளே, போ என்ற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நகோமி தன் மருமகளைப் பார்த்து: உயிரோடிருக்கிறவர்களுக்கும் மரித்தவர்களுக்கும் தயவுசெய்கிற கர்த்தராலே அவன் ஆசீர்வதிக்கப்படுவானாக என்றாள்; பின்னும் நகோமி அவளைப்பார்த்து: அந்த மனுஷன் நமக்கு நெருங்கின உறவின் முறையானும் நம்மை ஆதரிக்கிற சுதந்தரவாளிகளில் ஒருவனுமாய் இருக்கிறான் என்ற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நகோமி தன் மருமகளைப் பார்த்து: உயிரோடிருக்கிறவர்களுக்கும் மரித்தவர்களுக்கும் தயவுசெய்கிற கர்த்தராலே அவன் ஆசீர்வதிக்கப்படுவானாக என்றாள்; பின்னும் நகோமி அவளைப்பார்த்து: அந்த மனுஷன் நமக்கு நெருங்கின உறவின் முறையானும் நம்மை ஆதரிக்கிற சுதந்தரவாளிகளில் ஒருவனுமாய் இருக்கிறான் என்ற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நகோமி தன் மருமகளைப் பார்த்து: உயிரோடிருக்கிறவர்களுக்கும் மரித்தவர்களுக்கும் தயவுசெய்கிற கர்த்தராலே அவன் ஆசீர்வதிக்கப்படுவானாக என்றாள்; பின்னும் நகோமி அவளைப்பார்த்து: அந்த மனுஷன் நமக்கு நெருங்கின உறவின் முறையானும் நம்மை ஆதரிக்கிற சுதந்தரவாளிகளில் ஒருவனுமாய் இருக்கிறான் என்ற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னும் மோவாபிய ஸ்திரீயான ரூத்: அவர் என்னை நோக்கி, என் அறுப்பெல்லாம் அறுத்துத் தீருமட்டும், நீ என் வேலைக்காரிகளோடே கூடவே இரு என்று சொன்னார் என்றா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னும் மோவாபிய ஸ்திரீயான ரூத்: அவர் என்னை நோக்கி, என் அறுப்பெல்லாம் அறுத்துத் தீருமட்டும், நீ என் வேலைக்காரிகளோடே கூடவே இரு என்று சொன்னார் என்றா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நகோமி தன் மருமகளாகிய ரூத்தைப் பார்த்து: என் மகளே, வேறொரு வயலிலே மனுஷர் உன்னை எதிர்க்காதபடிக்கு நீ அவன் வேலைக்காரிகளோடே போகிறது நல்லது என்றா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நகோமி தன் மருமகளாகிய ரூத்தைப் பார்த்து: என் மகளே, வேறொரு வயலிலே மனுஷர் உன்னை எதிர்க்காதபடிக்கு நீ அவன் வேலைக்காரிகளோடே போகிறது நல்லது என்றா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கோதுமை அறுப்பும் வாற்கோதுமை அறுப்பும் தீருமட்டும் அவள் கதிர் பொறுக்கும்படிக்கு, போவாசுடைய வேலைக்காரிகளோடே கூடியிருந்து, தன் மாமியினிடத்தில் தங்கினா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கோதுமை அறுப்பும் வாற்கோதுமை அறுப்பும் தீருமட்டும் அவள் கதிர் பொறுக்கும்படிக்கு, போவாசுடைய வேலைக்காரிகளோடே கூடியிருந்து, தன் மாமியினிடத்தில் தங்கின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வாபிய ஸ்திரீயான ரூத் என்பவள் நகோமியைப் பார்த்து: நான் வயல்வெளிக்குப் போய், யாருடைய கண்களில் எனக்குத் தயைகிடைக்குமோ, அவர் பிறகே கதிர்களைப் பொறுக்கிக்கொண்டுவருகிறேன் என்றாள்; அதற்கு இவள்: என் மகளே, போ என்ற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் போய், வயல்வெளியில் அறுக்கிறவர்கள் பிறகே பொறுக்கினாள்; தற்செயலாய் அவளுக்கு நேரிட்ட அந்த வயல்நிலம் எலிமெலேக்கின் வம்சத்தானாகிய போவாசுடையத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் போய், வயல்வெளியில் அறுக்கிறவர்கள் பிறகே பொறுக்கினாள்; தற்செயலாய் அவளுக்கு நேரிட்ட அந்த வயல்நிலம் எலிமெலேக்கின் வம்சத்தானாகிய போவாசுடையத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போவாஸ் பெத்லெகேமிலிருந்து வந்து, அறுக்கிறவர்களைப் பார்த்து: கர்த்தர் உங்களோடே இருப்பாராக என்றான்; அதற்கு அவர்கள்: கர்த்தர் உம்மை ஆசீர்வதிப்பாராக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போவாஸ் பெத்லெகேமிலிருந்து வந்து, அறுக்கிறவர்களைப் பார்த்து: கர்த்தர் உங்களோடே இருப்பாராக என்றான்; அதற்கு அவர்கள்: கர்த்தர் உம்மை ஆசீர்வதிப்பாராக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​అప్పుడు బోయజు కోయువారిమీద ఉంచబడిన తన పనివానిని చూచిఈ చిన్నది ఎవరిదని అ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​కోయువారిమీద నుంచబడిన ఆ పనివాడుఈమె మోయాబుదేశమునుండి నయోమితో కూడ తిరిగి వచ్చిన మోయాబీయురాల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¸°వనురా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​ఆమెనేను కోయువారి వెనుకకు పనల మధ్యను ఏరుకొని కూర్చుకొనుటకు దయచేసి నాకు సెలవిమ్మని అడిగెను. ఆమ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 ఉదయము మొదలుకొని యిదివరకు ఏరుకొను చుండెను, కొంతసేపు మాత్రము ఆమె యింట కూర్చుండెనని వ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అప్పుడు బోయజు రూతుతోనా కుమారీ, నా మాట వినుము; వేరొక పొలములో ఏరుకొనుటకు పోవద్దు, దీనిని విడి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వద్దు, ఇచ్చట నా పనికత్తెలయొద్ద నిలకడగా ఉండ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​​వారు కోయుచేను కనిపెట్టి వారిని వెంబడించుము, నిన్ను ముట్టకూడదని ¸°వనస్థులకు ఆజ్ఞాపించియున్నాన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కు దాహ మగునప్పుడు కుండలయొద్దకు పోయి పనివారు చేదిన నీళ్లు త్రాగుమ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నయోమి పెనిమిటికి బంధువు డొకడుండెను. అతడు చాల ఆస్తిపరుడు, అతడు ఎలీమెలెకు వంశపువాడై యుండెను,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​​అందుకు ఆమె సాగిలపడి తల వంచుకొనిఏమి తెలిసి పరదేశినైన నాయందు లక్ష్య ముంచునట్లు నీకు కటాక్ష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లిగెనో అని చెప్పగా బోయజునీ పెనిమిటి మరణమైన తరువాత నీవు నీ అత్తకు చేసినదంతయు నాకు తెలియ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​నీవు నీ తలి దండ్రులను నీ జన్మభూమిని విడిచి, యింతకుముందు నీవు ఎరుగని జనము నొద్దకు వచ్చితివ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​యెహోవా నీవు చేసినదానికి ప్రతిఫలమిచ్చును; ఇశ్రాయేలీయుల దేవుడైన యెహోవా రెక్కలక్రింద సురక్షిత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ుండునట్లు నీవు వచ్చితివి; ఆయన నీకు సంపూర్ణమైన బహుమాన మిచ్చునని ఆమెకుత్తర మ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​అందుకు ఆమెనా యేలిన వాడా, నేను నీ పనికత్తెలలో ఒకదానను కాకపోయినను, నీవు నన్నాదరించి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సురాలినగు నాయందు ప్రేమగలిగి మాటలాడితివి గనుక నాయెడల నీకు కటాక్షము కలుగనిమ్మ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​​బోయజుభోజనకాలమున నీ విక్కడికి వచ్చిభోజనముచేసి, చిరకలో నీ ముక్క ముంచి, తినుమని ఆమెతో చెప్పగ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ను కోయు వారియొద్ద ఆమె కూర్చుండెను. అతడు ఆమెకు పేలాలు అందియ్యగా ఆమె తిని తృప్తిపొంది కొన్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ిగిల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ేరు బోయజ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​​​ఆమె యేరు కొనుటకు లేచినప్పుడు బోయజుఆమె పనలమధ్యను ఏరుకొనవచ్చును, ఆమెను అవమానపరచకు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​​​మరియు ఆమెకొరకు పిడికెళ్లు పడవేసి ఆమె యేరుకొనునట్లు విడిచిపెట్టుడి, ఆమెను గద్దింపవద్దని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సుల కాజ్ఞా 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​​​కాబట్టి ఆమె అస్తమయమువరకు ఆ చేనిలో ఏరుకొనుచు, తాను ఏరుకొనిన దానిని దుల్లకొట్టగా అవి దాదా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ూమెడు యవల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​​​ఆమె వాటిని ఎత్తికొని ఊరిలోనికి వచ్చినప్పుడు ఆమె అత్త ఆమె యేరు కొనిన వాటిని చూచెను. ఆమె త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ృప్తిపొందిన తరువాత తాను మిగిల్చినదానిని చూపించి ఆమెక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​​​అంతట ఆమె అత్త ఆమెతో­నేడు నీవెక్కడ ఏరు కొంటివి? ఎక్కడ పనిచేసితివి? నీయందు లక్ష్యముంచిన వ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ీవింపబడునుగాక అనగా, ఆమె తాను ఎవని యొద్ద పనిచేసెనో అది తన అత్తకు తెలియచెప్పిఎవని యుద్ద నే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నిచేసితినో అతనిపేరు బోయజు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మోయాబీయురాలైన రూతునీ సెలవైనయెడల నేను పొలములోనికి పోయి, యెవని కటాక్షము పొందగలనో వాని వెనుక పరిగ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​​​నయోమిబ్రదికియున్న వారికిని చచ్చినవారికిని ఉప కారము చేయుట మానని యితడు యెహోవాచే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శీర్వదింపబడునుగాక అని తన కోడలితో అనెను. మరియు నయోమిఆ మనుష్యుడు మనకు సమీపబంధు వుడు, అతడు మన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డిపింపగల వారిలో ఒకడని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​​​మోయాబీయురాలైన రూతు అంతేకాదు, అతడు నన్ను చూచి, తనకు కలిగిన పంటకోత అంతయు ముగించువరకు తన ప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యొద్ద నిలకడగా ఉండుమని నాతో చెప్పె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​​​అప్పుడు నయోమి తన కోడలైన రూతుతోనా కుమారీ, అతని పనికత్తెలతో కూడనే బయలుదేరుచు వేరొ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నిలోనివారికి నీవు కనబడక పోవుట మంచిద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​​​కాబట్టి యవలకోతయు గోధు మలకోతయు ముగియువరకు ఆమె యేరుకొనుచు బోయజు పనికత్తెలయొద్ద నిలకడగానుండి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్త యింట నివ స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ేరుకొందునని నయోమితో చెప్పగా ఆమెనా కూమారీ పొమ్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​కాబట్టి ఆమె వెళ్లి పొలములోనికి వచ్చి చేను కోయువారి వెనుక పొలములో ఏరుకొనెను. ఆ పొలములో ఆమె పోయ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ాగము ఎలీమెలెకు వంశపువాడైన బోయజు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బోయజు బేత్లెహేమునుండి వచ్చియెహోవా మీకు తోడై యుండునుగాకని చేను కోయువారితో చెప్పగా వారు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న్ను ఆశీర్వ దించును గాక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2026-06-03T10:05:02Z</dcterms:created>
  <dcterms:modified xsi:type="dcterms:W3CDTF">2026-06-03T10:05:02Z</dcterms:modified>
  <dc:title>ரூத்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