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ெய்கைக்குத்தக்க பலனைக் கர்த்தர் உனக்குக் கட்டளையிடுவாராக; இஸ்ரவேலின் தேவனாகிய கர்த்தருடைய செட்டைகளின்கீழ் அடைக்கலமாய் வந்த உனக்கு அவராலே நிறைவான பலன் கிடைப்பதாக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ெய்கைக்குத்தக்க பலனைக் கர்த்தர் உனக்குக் கட்டளையிடுவாராக; இஸ்ரவேலின் தேவனாகிய கர்த்தருடைய செட்டைகளின்கீழ் அடைக்கலமாய் வந்த உனக்கு அவராலே நிறைவான பலன் கிடைப்பதாக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போவாஸ் சாப்பாட்டு வேளையில் அவளைப் பார்த்து: நீ இங்கே வந்து, இந்த அப்பத்திலே புசித்து, காடியிலே உன் துணிக்கையைத் தோய்த்துக்கொள் என்றான். அப்படியே அவள் அறுப்பறுக்கிறவர்கள் அருகே உட்கார்ந்தாள், அவளுக்கு வறுத்த கோதுமையைக் கொடுத்தான்; அவள் சாப்பிட்டு, திருப்தியடைந்து, மீந்ததை வைத்துக்கொண்ட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போவாஸ் சாப்பாட்டு வேளையில் அவளைப் பார்த்து: நீ இங்கே வந்து, இந்த அப்பத்திலே புசித்து, காடியிலே உன் துணிக்கையைத் தோய்த்துக்கொள் என்றான். அப்படியே அவள் அறுப்பறுக்கிறவர்கள் அருகே உட்கார்ந்தாள், அவளுக்கு வறுத்த கோதுமையைக் கொடுத்தான்; அவள் சாப்பிட்டு, திருப்தியடைந்து, மீந்ததை வைத்துக்கொண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கதிர் பொறுக்கிக்கொள்ள எழுந்தபோது, போவாஸ் தன் வேலைக்காரரை நோக்கி: அவள் அரிக்கட்டுகள் நடுவே பொறுக்கிக்கொள்ளட்டும்; அவளை ஈனம் பண்ண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ோவாஸ் ரூத்தைப்பார்த்து: மகளே, கேள்; பொறுக்கிக்கொள்ள வேறே வயலில் போகாமலும், இவ்விடத்தைவிட்டுப் போகாமலும், இங்கே என் ஊழியக்காரப் பெண்களோடு கூடவே இர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கதிர் பொறுக்கிக்கொள்ள எழுந்தபோது, போவாஸ் தன் வேலைக்காரரை நோக்கி: அவள் அரிக்கட்டுகள் நடுவே பொறுக்கிக்கொள்ளட்டும்; அவளை ஈனம் பண்ணவேண்ட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பொறுக்கிக்கொள்ளும் படிக்கு அவளுக்காக அரிகளிலே சிலதைச் சிந்தவிடுங்கள், அவளை அதட்டாதிருங்கள் என்று கட்டளையி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பொறுக்கிக்கொள்ளும் படிக்கு அவளுக்காக அரிகளிலே சிலதைச் சிந்தவிடுங்கள், அவளை அதட்டாதிருங்கள் என்று கட்டளையி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அவள் சாயங்காலமட்டும் வயலிலே கதிர் பொறுக்கினாள்; பொறுக்கினதை அவள் தட்டி அடித்துத் தீர்ந்தபோது, அது ஏறக்குறைய ஒரு மரக்கால் வாற்கோதுமை கண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அதை எடுத்துக்கொண்டு, ஊருக்குள் வந்தாள்; அவள் பொறுக்கினதை அவளுடைய மாமி பார்த்தாள்; தான் திருப்தியாய்ச் சாப்பிட்டு மீதியாக வைத்ததையும் எடுத்து அவளுக்குக் கொடுத்த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அதை எடுத்துக்கொண்டு, ஊருக்குள் வந்தாள்; அவள் பொறுக்கினதை அவளுடைய மாமி பார்த்தாள்; தான் திருப்தியாய்ச் சாப்பிட்டு மீதியாக வைத்ததையும் எடுத்து அவளுக்குக் கொடுத்த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ோவாஸ் ரூத்தைப்பார்த்து: மகளே, கேள்; பொறுக்கிக்கொள்ள வேறே வயலில் போகாமலும், இவ்விடத்தைவிட்டுப் போகாமலும், இங்கே என் ஊழியக்காரப் பெண்களோடு கூடவே இர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மோவாபிய ஸ்திரீயான ரூத்: அவர் என்னை நோக்கி, என் அறுப்பெல்லாம் அறுத்துத் தீருமட்டும், நீ என் வேலைக்காரிகளோடே கூடவே இரு என்று சொன்னார் என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மோவாபிய ஸ்திரீயான ரூத்: அவர் என்னை நோக்கி, என் அறுப்பெல்லாம் அறுத்துத் தீருமட்டும், நீ என் வேலைக்காரிகளோடே கூடவே இரு என்று சொன்னார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கோமி தன் மருமகளாகிய ரூத்தைப் பார்த்து: என் மகளே, வேறொரு வயலிலே மனுஷர் உன்னை எதிர்க்காதபடிக்கு நீ அவன் வேலைக்காரிகளோடே போகிறது நல்லது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கோமி தன் மருமகளாகிய ரூத்தைப் பார்த்து: என் மகளே, வேறொரு வயலிலே மனுஷர் உன்னை எதிர்க்காதபடிக்கு நீ அவன் வேலைக்காரிகளோடே போகிறது நல்லது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கோதுமை அறுப்பும் வாற்கோதுமை அறுப்பும் தீருமட்டும் அவள் கதிர் பொறுக்கும்படிக்கு, போவாசுடைய வேலைக்காரிகளோடே கூடியிருந்து, தன் மாமியினிடத்தில் தங்கி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கோதுமை அறுப்பும் வாற்கோதுமை அறுப்பும் தீருமட்டும் அவள் கதிர் பொறுக்கும்படிக்கு, போவாசுடைய வேலைக்காரிகளோடே கூடியிருந்து, தன் மாமியினிடத்தில் தங்கி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கோமிக்கு அவளுடைய புருஷனாகிய எலிமெலேக்கின் உறவின்முறையில் போவாஸ் என்னும் பேருள்ள மிகுந்த ஆஸ்திக்காரனாகிய இனத்தான் ஒருவன் இ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ிய ஸ்திரீயான ரூத் என்பவள் நகோமியைப் பார்த்து: நான் வயல்வெளிக்குப் போய், யாருடைய கண்களில் எனக்குத் தயைகிடைக்குமோ, அவர் பிறகே கதிர்களைப் பொறுக்கிக்கொண்டுவருகிறேன் என்றாள்; அதற்கு இவள்: என் மகளே, போ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ிய ஸ்திரீயான ரூத் என்பவள் நகோமியைப் பார்த்து: நான் வயல்வெளிக்குப் போய், யாருடைய கண்களில் எனக்குத் தயைகிடைக்குமோ, அவர் பிறகே கதிர்களைப் பொறுக்கிக்கொண்டுவருகிறேன் என்றாள்; அதற்கு இவள்: என் மகளே, போ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ோய், வயல்வெளியில் அறுக்கிறவர்கள் பிறகே பொறுக்கினாள்; தற்செயலாய் அவளுக்கு நேரிட்ட அந்த வயல்நிலம் எலிமெலேக்கின் வம்சத்தானாகிய போவாசுடையதா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ோய், வயல்வெளியில் அறுக்கிறவர்கள் பிறகே பொறுக்கினாள்; தற்செயலாய் அவளுக்கு நேரிட்ட அந்த வயல்நிலம் எலிமெலேக்கின் வம்சத்தானாகிய போவாசுடையதா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ோவாஸ் பெத்லெகேமிலிருந்து வந்து, அறுக்கிறவர்களைப் பார்த்து: கர்த்தர் உங்களோடே இருப்பாராக என்றான்; அதற்கு அவர்கள்: கர்த்தர் உம்மை ஆசீர்வதிப்பாராக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ோவாஸ் பெத்லெகேமிலிருந்து வந்து, அறுக்கிறவர்களைப் பார்த்து: கர்த்தர் உங்களோடே இருப்பாராக என்றான்; அதற்கு அவர்கள்: கர்த்தர் உம்மை ஆசீர்வதிப்பாராக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ோவாஸ் அறுக்கிறவர்கள் மேல் கண்காணியாக வைக்கப்பட்ட தன் வேலைக்காரனை நோக்கி: இந்தப் பெண்பிள்ளை யாருடையவள் என்று கே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றுக்கிறவர்கள்மேல் கண்காணியாக வைக்கப்பட்ட அந்த வேலைக்காரன் பிரதியுத்தரமாக: இவள் மோவாப் தேசத்திலிருந்து நகோமியோடேகூட வந்த மோவாபிய பெண்பிள்ள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றுக்கிறவர்கள்மேல் கண்காணியாக வைக்கப்பட்ட அந்த வேலைக்காரன் பிரதியுத்தரமாக: இவள் மோவாப் தேசத்திலிருந்து நகோமியோடேகூட வந்த மோவாபிய பெண்பிள்ள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க்கிறவர்கள் பிறகே அரிக்கட்டுகளிலிருந்து சிந்தினதைப் பொறுக்கிக் கொள்ளுகிறேன் என்று அவள் என்னிடத்தில் கேட்டுக் கொண்டாள்; காலமே துவக்கி இதுவரைக்கும் இங்கே இருக்கிறாள்; இப்பொழுது அவள் குடிசைக்கு வந்து கொஞ்சநேரந்தான் ஆயிற்று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க்கிறவர்கள் பிறகே அரிக்கட்டுகளிலிருந்து சிந்தினதைப் பொறுக்கிக் கொள்ளுகிறேன் என்று அவள் என்னிடத்தில் கேட்டுக் கொண்டாள்; காலமே துவக்கி இதுவரைக்கும் இங்கே இருக்கிறாள்; இப்பொழுது அவள் குடிசைக்கு வந்து கொஞ்சநேரந்தான் ஆயிற்று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ள் தரையிலே முகங்குப்புற விழுந்து வணங்கி: நான் அந்நியதேசத்தாளாயிருக்க, நீர் என்னை விசாரிக்கும்படி எனக்கு எதினாலே உம்முடைய கண்களில் தயை கிடைத்தது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ள் தரையிலே முகங்குப்புற விழுந்து வணங்கி: நான் அந்நியதேசத்தாளாயிருக்க, நீர் என்னை விசாரிக்கும்படி எனக்கு எதினாலே உம்முடைய கண்களில் தயை கிடைத்தது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और जन्मभूमि को छोड़कर ऐसे लोगों में आई है जिन को पहिले तू ने जानती थी, यह सब मुझे विस्ता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बताय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होवा तेरी करनी का फल दे, और इस्राएल का परमेश्वर यहोवा जिसके पंखों के तले तू शरण लेने आई है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ा बदला द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ने कहा, हे मेरे प्रभु, तेरे अनुग्रह की दृष्टि मुझ पर बनी रहे, क्योंकि यद्यपि मैं तेरी दास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किसी के भी बराबर नहीं हूं, तौभी तू ने अपनी दासी के मन में पैठनेवाली बातें कहकर मुझे शान्ति 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खाने के समय बोअज ने उस से कहा, यहीं आकर रोटी खा, और अपना कौर सिरके में बोर। तो वह लवने व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स बैठ गई; और उसने उसको भुनी हुई बालें दी; और वह खाकर तृप्त हुई, वरन कुछ बचा भी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वह बीनने को उठी, तब बोअज ने अपने जवानों को आज्ञा दी, कि उसको पूलों के बीच बीच में भी बीन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बोअज ने रूत से कहा, हे मेरी बेटी, क्या तू सुनती है? किसी दूसरे के खेत में बीनने को न जा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, और दोष मत लग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रन मुट्ठी भर जाने पर कुछ कुछ निकाल कर गिरा भी दिया करो, और उसके बीनने के लिये छोड़ दो, औ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ुड़ को म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वह सांझ तक खेत में बीनती रही; तब जो कुछ बीन चुकी उसे फटका, और वह कोई एपा भर जौ निक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वह उसे उठा कर नगर में गई, और उसकी सास ने उसका बीना हुआ देखा, और जो कुछ उसने तृप्त हो कर बच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उसको उसने निकाल कर अपनी सास को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की सास ने उस से पूछा, आज तू कहां बीनती, और कहां काम करती थी? धन्य वह हो जिसने तेरी सुधि 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उसने अपनी सास को बता दिया, कि मैं ने किस के पास काम किया, और कहा, कि जिस पुरूष के पास मैं ने आ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िया उसका नाम बोअज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नाओमी ने अपनी बहू से कहा, वह यहोवा की ओर से आशीष पाए, क्योंकि उसने न तो जीवित पर से और न म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ी ही दासियों के संग यहीं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ओं पर से अपनी करूणा हटाई! फिर नाओमी ने उस से कहा, वह पुरूष तो हमारा कुटुम्बी है, वरन उन में से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न को हमारी भूमि छुड़ाने का अधिका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रूत मोआबिन बोली, उसने मुझ से यह भी कहा, कि जब तक मेरे सेवक मेरी कटनी पूरी न कर चुकें तब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ीं के संग संग लगी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नाओमी ने अपनी बहु रूत से कहा, मेरी बेटी यह अच्छा भी है, कि तू उसी की दासियों के साथ साथ ज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, और वे तुझ को दूसरे के खेत में न मि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लिये रूत जौ और गेहूं दोनों की कटनी के अन्त तक बीनने के लिये बोअज की दासियों के साथ साथ ल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ी; और अपनी सास के यहां रहती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ाओमी के पति एलीमेलेक के कुल में उसका एक बड़ा धनी कुटुम्बी था, जिसका नाम बोअज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मोआबिन रूत ने नाओमी से कहा, मुझे किसी खेत में जाने दे, कि जो मुझ पर अनुग्रह की दृष्टि क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िस खेत को वे लवतीं हों उसी पर तेरा ध्यान बन्धा रहे, और उन्हीं के पीछे पीछे चला करना। क्या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पीछे पीछे मैं सिला बीनती जाऊं। उसने कहा, चली जा, बेट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वह जा कर एक खेत में लवने वालों के पीछे बीनने लगी, और जिस खेत में वह संयोग से गई थी वह एलीमेले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ुटुम्बी बोअज क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बोअज बेतलेहेम से आकर लवने वालों से कहने लगा, यहोवा तुम्हारे संग रहे, और वे उस से बोले,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आशीष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बोअज ने अपने उस सेवक से जो लवने वालों के ऊपर ठहराया गया था पूछा, वह किस की कन्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ो सेवक लवने वालों के ऊपर ठहराया गया था उसने उत्तर दिया, वह मोआबिन कन्या है, जो नाओमी के संग मोआ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से लौट आ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ने कहा था, मुझे लवने वालों के पीछे पीछे पूलों के बीच बीनने और बालें बटोरने दे। तो वह आई, और भो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अब तक यहीं है, केवल थोड़ी देर तक घर में रह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वानों को आज्ञा नहीं दी, कि तुझ से न बोलें? और जब जब तुझे प्यास लगे, तब तब तू बरतनों के पास ज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वानों का भरा हुआ पानी पी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वह भूमि तक झुककर मुंह के बल गिरी, और उस से कहने लगी, क्या कारण है कि तू ने मुझ परदेशिन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ग्रह की दृष्टि करके मेरी सुधि ल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बोअज ने उत्तर दिया, जो कुछ तू ने पति मरने के पीछे अपनी सास से किया है, और तू किस रीति अपने म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ூத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2026-07-30T23:17:48Z</dcterms:created>
  <dcterms:modified xsi:type="dcterms:W3CDTF">2026-07-30T23:17:48Z</dcterms:modified>
  <dc:title>ரூத்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