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5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ten thousand harps and voices
Sound the note of praise above;
Jesus reigns, and heaven rejoices;
Jesus reigns, the God of love:
. . . See, He sits on yonder throne;
. . . Jesus rules the world alone.
Hallelujah ! hallelujah !
Jesus rules the world alon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King of glory ! reign for ever—
Thine an everlasting crown;
Nothing from Thy love shall sever
Those whom Thou hast made Thine own;—
His Humiliation, Resurrection, and Glory
. . . Happy objects of Thy grace,
. . . Destined to behold Thy face.
Hallelujah ! hallelujah !
Destined to behold Thy fa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aviour ! hasten Thine appearing;
Bring, oh bring the glorious day,
When the awful summons hearing,
Heaven and earth shall pass away;
. . . Then, with golden harps we'll
... Glory, glory to our King ! [sing,
Hallelujah ! hallelujah !
Glory, glory to our King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2026-07-09T12:06:47Z</dcterms:created>
  <dcterms:modified xsi:type="dcterms:W3CDTF">2026-07-09T12:06:47Z</dcterms:modified>
  <dc:title>Hymn : 149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