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ஆகையால் உங்கள் மூலவியாதியின் சாயலான சுரூபங்களையும், உங்கள் தேசத்தைக் கெடுத்துப்போட்ட சுண்டெலிகளின் சாயலான சுரூபங்களையும் நீங்கள் உண்டுபண்ணி, இஸ்ரவேலின் தேவனுக்கு மகிமையைச் செலுத்துங்கள்; அப்பொழுது ஒருவேளை உங்கள் மேலும், உங்கள் தேவர்கள் மேலும், உங்கள் தேசத்தின் மேலும் இறங்கியிருக்கிற அவருடைய கை உங்களை விட்டு விலகும்.]]></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ஆகையால் உங்கள் மூலவியாதியின் சாயலான சுரூபங்களையும், உங்கள் தேசத்தைக் கெடுத்துப்போட்ட சுண்டெலிகளின் சாயலான சுரூபங்களையும் நீங்கள் உண்டுபண்ணி, இஸ்ரவேலின் தேவனுக்கு மகிமையைச் செலுத்துங்கள்; அப்பொழுது ஒருவேளை உங்கள் மேலும், உங்கள் தேவர்கள் மேலும், உங்கள் தேசத்தின் மேலும் இறங்கியிருக்கிற அவருடைய கை உங்களை விட்டு விலகும்.]]></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ஆகையால் உங்கள் மூலவியாதியின் சாயலான சுரூபங்களையும், உங்கள் தேசத்தைக் கெடுத்துப்போட்ட சுண்டெலிகளின் சாயலான சுரூபங்களையும் நீங்கள் உண்டுபண்ணி, இஸ்ரவேலின் தேவனுக்கு மகிமையைச் செலுத்துங்கள்; அப்பொழுது ஒருவேளை உங்கள் மேலும், உங்கள் தேவர்கள் மேலும், உங்கள் தேசத்தின் மேலும் இறங்கியிருக்கிற அவருடைய கை உங்களை விட்டு விலகும்.]]></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எகிப்தியரும் பார்வோனும் தங்கள் இருதயத்தைக் கடினப்படுத்தினது போல, நீங்கள் உங்கள் இருதயத்தைக் கடினப்படுத்துவானேன்? அவர்களை அவர் தீங்காய் வாதித்தபின்பு, ஜனங்களை அவர்கள் அனுப்பிவிட்டதும், அவர்கள் போய் விட்டதும் இல்லையோ?]]></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எகிப்தியரும் பார்வோனும் தங்கள் இருதயத்தைக் கடினப்படுத்தினது போல, நீங்கள் உங்கள் இருதயத்தைக் கடினப்படுத்துவானேன்? அவர்களை அவர் தீங்காய் வாதித்தபின்பு, ஜனங்களை அவர்கள் அனுப்பிவிட்டதும், அவர்கள் போய் விட்டதும் இல்லையோ?]]></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ப்போதும் நீங்கள் ஒரு புதுவண்டில் செய்து, நுகம்பூட்டாதிருக்கிற இரண்டு கறவைப்பசுக்களைப் பிடித்து, அவைகளை வண்டிலிலே கட்டி, அவைகளின் கன்றுக்குட்டிகளை அவைகளுக்குப் பின்னாகப் போகவிடாமல், வீட்டிலே கொண்டு வந்துவிட்டு,]]></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ப்போதும் நீங்கள் ஒரு புதுவண்டில் செய்து, நுகம்பூட்டாதிருக்கிற இரண்டு கறவைப்பசுக்களைப் பிடித்து, அவைகளை வண்டிலிலே கட்டி, அவைகளின் கன்றுக்குட்டிகளை அவைகளுக்குப் பின்னாகப் போகவிடாமல், வீட்டிலே கொண்டு வந்துவிட்டு,]]></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இப்போதும் நீங்கள் ஒரு புதுவண்டில் செய்து, நுகம்பூட்டாதிருக்கிற இரண்டு கறவைப்பசுக்களைப் பிடித்து, அவைகளை வண்டிலிலே கட்டி, அவைகளின் கன்றுக்குட்டிகளை அவைகளுக்குப் பின்னாகப் போகவிடாமல், வீட்டிலே கொண்டு வந்துவிட்டு,]]></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பின்பு கர்த்தருடைய பெட்டியை எடுத்து, அதை வண்டிலின்மேல் வைத்து, நீங்கள் குற்ற நிவாரணகாணிக்கையாக அவருக்குச் செலுத்தும் பொன்னுருப்படிகளை அதின் பக்கத்தில் ஒரு சிறிய பெட்டியிலே வைத்து, அதை அனுப்பிவிடுங்கள்.]]></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பின்பு கர்த்தருடைய பெட்டியை எடுத்து, அதை வண்டிலின்மேல் வைத்து, நீங்கள் குற்ற நிவாரணகாணிக்கையாக அவருக்குச் செலுத்தும் பொன்னுருப்படிகளை அதின் பக்கத்தில் ஒரு சிறிய பெட்டியிலே வைத்து, அதை அனுப்பிவிடுங்கள்.]]></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கர்த்தருடைய பெட்டி பெலிஸ்தரின் தேசத்தில் ஏழுமாதம் இருந்தது.]]></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பாருங்கள்; அது தன் எல்லைக்குப் போகிறவழியாய் பெத்ஷிமேசுக்குப் போனால், இந்தப் பெரிய தீங்கை நமக்குச் செய்தவர் அவர்தாமே என்று அறியலாம்; போகாதிருந்தால், அவருடைய கை நம்மைத் தொடாமல், அது தற்செயலாய் நமக்கு நேரிட்டது என்று அறிந்துகொள்ளலாம் என்றார்கள்.]]></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பாருங்கள்; அது தன் எல்லைக்குப் போகிறவழியாய் பெத்ஷிமேசுக்குப் போனால், இந்தப் பெரிய தீங்கை நமக்குச் செய்தவர் அவர்தாமே என்று அறியலாம்; போகாதிருந்தால், அவருடைய கை நம்மைத் தொடாமல், அது தற்செயலாய் நமக்கு நேரிட்டது என்று அறிந்துகொள்ளலாம் என்றார்கள்.]]></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ந்த மனுஷர் அப்படியே செய்து, இரண்டு கறவைப்பசுக்களைக் கொண்டு வந்து, அவைகளை வண்டிலிலே கட்டி, அவைகளின் கன்றுக்குட்டிகளை வீட்டிலே அடைத்துவைத்து,]]></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ந்த மனுஷர் அப்படியே செய்து, இரண்டு கறவைப்பசுக்களைக் கொண்டு வந்து, அவைகளை வண்டிலிலே கட்டி, அவைகளின் கன்றுக்குட்டிகளை வீட்டிலே அடைத்துவைத்து,]]></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கர்த்தருடைய பெட்டியையும், பொன்னால் செய்த சுண்டெலிகளும் தங்கள் மூலவியாதியின் சாயலான சுரூபங்களும் வைத்திருக்கிற சிறிய பெட்டியையும், அந்த வண்டிலின்மேல் வைத்தார்கள்.]]></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கர்த்தருடைய பெட்டியையும், பொன்னால் செய்த சுண்டெலிகளும் தங்கள் மூலவியாதியின் சாயலான சுரூபங்களும் வைத்திருக்கிற சிறிய பெட்டியையும், அந்த வண்டிலின்மேல் வைத்தார்கள்.]]></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அந்தப் பசுக்கள் பெத்ஷிமேசுக்குப் போகிற வழியிலே செவ்வையாய்ப் போய், வலது இடது பக்கமாய் விலகாமல், பெரும்பாதையான நேர்வழியாகக் கூப்பிட்டுக் கொண்டே நடந்தது; பெலிஸ்தரின் அதிபதிகள் பெத்ஷிமேசின் எல்லைமட்டும் அவைகளின் பிறகே போனார்கள்.]]></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அந்தப் பசுக்கள் பெத்ஷிமேசுக்குப் போகிற வழியிலே செவ்வையாய்ப் போய், வலது இடது பக்கமாய் விலகாமல், பெரும்பாதையான நேர்வழியாகக் கூப்பிட்டுக் கொண்டே நடந்தது; பெலிஸ்தரின் அதிபதிகள் பெத்ஷிமேசின் எல்லைமட்டும் அவைகளின் பிறகே போனார்கள்.]]></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பெத்ஷிமேசின் மனுஷர் பள்ளத்தாக்கிலே கோதுமை அறுப்பு அறுத்துக்கொண்டிருந்தார்கள்; அவர்கள் தங்கள் கண்களை ஏறெடுக்கும்போது, பெட்டியைக் கண்டு, அதைக் கண்டதினால் சந்தோஷப்பட்டார்க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பெத்ஷிமேசின் மனுஷர் பள்ளத்தாக்கிலே கோதுமை அறுப்பு அறுத்துக்கொண்டிருந்தார்கள்; அவர்கள் தங்கள் கண்களை ஏறெடுக்கும்போது, பெட்டியைக் கண்டு, அதைக் கண்டதினால் சந்தோஷப்பட்டார்க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பின்பு பெலிஸ்தர் பூஜாசாரிகளையும் குறிசொல்லுகிறவர்களையும் அழைப்பித்து: கர்த்தருடைய பெட்டியைப் பற்றி நாங்கள் என்ன செய்யவேண்டும்? அதை நாங்கள் எவ்விதமாய் அதின் ஸ்தானத்திற்கு அனுப்பிவிடலாம் என்று எங்களுக்குச் சொல்லுங்கள் என்றார்கள்.]]></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ந்த வண்டில் பெத்ஷிமேஸ் ஊரானாகிய யோசுவாவின் வயலில் வந்து, அங்கே நின்றது; அங்கே ஒரு பெரிய கல்லிருந்தது; அப்பொழுது வண்டிலின் மரங்களைப் பிளந்து, பசுக்களைக் கர்த்தருக்குச் சர்வாங்கதகனபலியாகச் செலுத்தினார்கள்.]]></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ந்த வண்டில் பெத்ஷிமேஸ் ஊரானாகிய யோசுவாவின் வயலில் வந்து, அங்கே நின்றது; அங்கே ஒரு பெரிய கல்லிருந்தது; அப்பொழுது வண்டிலின் மரங்களைப் பிளந்து, பசுக்களைக் கர்த்தருக்குச் சர்வாங்கதகனபலியாகச் செலுத்தினார்கள்.]]></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லேவியர் கர்த்தருடைய பெட்டியையும், அதனோடிருந்த பொன்னுருப்படிகளுள்ள சிறிய பெட்டியையும் இறக்கி, அந்தப் பெரிய கல்லின்மேல் வைத்தார்கள்; பெத்ஷிமேசின் மனுஷர், அன்றைய தினம் கர்த்தருக்குச் சர்வாங்க தகனங்களைச் செலுத்திப் பலிகளை இட்டார்கள்.]]></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லேவியர் கர்த்தருடைய பெட்டியையும், அதனோடிருந்த பொன்னுருப்படிகளுள்ள சிறிய பெட்டியையும் இறக்கி, அந்தப் பெரிய கல்லின்மேல் வைத்தார்கள்; பெத்ஷிமேசின் மனுஷர், அன்றைய தினம் கர்த்தருக்குச் சர்வாங்க தகனங்களைச் செலுத்திப் பலிகளை இட்டார்கள்.]]></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பெலிஸ்தரின் ஐந்து அதிபதிகளும் இவைகளைக்கண்டு, அன்றைய தினம் எக்ரோனுக்குத் திரும்பிப் போனார்கள்.]]></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லிஸ்தர் குற்றநிவாரணத்திற்காக, கர்த்தருக்குச் செலுத்தின மூலவியாதியின் சாயலான பொன் சுரூபங்களாவன, அஸ்தோத்திற்காக ஒன்று, காசாவுக்காக ஒன்று, அஸ்கலோனுக்காக ஒன்று, காத்துக்காக ஒன்று, எக்ரோனுக்காக ஒன்று,]]></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லிஸ்தர் குற்றநிவாரணத்திற்காக, கர்த்தருக்குச் செலுத்தின மூலவியாதியின் சாயலான பொன் சுரூபங்களாவன, அஸ்தோத்திற்காக ஒன்று, காசாவுக்காக ஒன்று, அஸ்கலோனுக்காக ஒன்று, காத்துக்காக ஒன்று, எக்ரோனுக்காக ஒன்று,]]></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ன்னால் செய்த சுண்டெலிகளோவென்றால், அரணான பட்டணங்கள் துவக்கி நாட்டிலுள்ள கிராமங்கள்மட்டும், கர்த்தருடைய பெட்டியை வைத்த பெரிய கல் இருக்கிற ஆபேல்மட்டும், ஐந்து அதிபதிகளுக்கும் ஆதீனமாயிருக்கிற பெலிஸ்தருடைய சகல ஊர்களின் இலக்கத்திற்குச் சரியாயிருந்தது. அந்தக் கல் இந்நாள்வரைக்கும் பெத்ஷிமேஸ் ஊரானாகிய யோசுவாவின் வயலில் இருக்கிறது.]]></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ன்னால் செய்த சுண்டெலிகளோவென்றால், அரணான பட்டணங்கள் துவக்கி நாட்டிலுள்ள கிராமங்கள்மட்டும், கர்த்தருடைய பெட்டியை வைத்த பெரிய கல் இருக்கிற ஆபேல்மட்டும், ஐந்து அதிபதிகளுக்கும் ஆதீனமாயிருக்கிற பெலிஸ்தருடைய சகல ஊர்களின் இலக்கத்திற்குச் சரியாயிருந்தது. அந்தக் கல் இந்நாள்வரைக்கும் பெத்ஷிமேஸ் ஊரானாகிய யோசுவாவின் வயலில் இருக்கிறது.]]></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ன்னால் செய்த சுண்டெலிகளோவென்றால், அரணான பட்டணங்கள் துவக்கி நாட்டிலுள்ள கிராமங்கள்மட்டும், கர்த்தருடைய பெட்டியை வைத்த பெரிய கல் இருக்கிற ஆபேல்மட்டும், ஐந்து அதிபதிகளுக்கும் ஆதீனமாயிருக்கிற பெலிஸ்தருடைய சகல ஊர்களின் இலக்கத்திற்குச் சரியாயிருந்தது. அந்தக் கல் இந்நாள்வரைக்கும் பெத்ஷிமேஸ் ஊரானாகிய யோசுவாவின் வயலில் இருக்கிறது.]]></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பின்பு பெலிஸ்தர் பூஜாசாரிகளையும் குறிசொல்லுகிறவர்களையும் அழைப்பித்து: கர்த்தருடைய பெட்டியைப் பற்றி நாங்கள் என்ன செய்யவேண்டும்? அதை நாங்கள் எவ்விதமாய் அதின் ஸ்தானத்திற்கு அனுப்பிவிடலாம் என்று எங்களுக்குச் சொல்லுங்கள் என்றார்கள்.]]></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ஆனாலும் பெத்ஷிமேசின் மனுஷர் கர்த்தருடைய பெட்டிக்குள் பார்த்தபடியினால், கர்த்தர் ஜனங்களில் ஐம்பதினாயிரத்து எழுபதுபேரை அடித்தார்; அப்பொழுது கர்த்தர் ஜனங்களைப் பெரிய சங்காரமாக அடித்ததினிமித்தம், ஜனங்கள் துக்கித்துக்கொண்டிருந்தார்கள்.]]></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ஆனாலும் பெத்ஷிமேசின் மனுஷர் கர்த்தருடைய பெட்டிக்குள் பார்த்தபடியினால், கர்த்தர் ஜனங்களில் ஐம்பதினாயிரத்து எழுபதுபேரை அடித்தார்; அப்பொழுது கர்த்தர் ஜனங்களைப் பெரிய சங்காரமாக அடித்ததினிமித்தம், ஜனங்கள் துக்கித்துக்கொண்டிருந்தார்கள்.]]></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ஆனாலும் பெத்ஷிமேசின் மனுஷர் கர்த்தருடைய பெட்டிக்குள் பார்த்தபடியினால், கர்த்தர் ஜனங்களில் ஐம்பதினாயிரத்து எழுபதுபேரை அடித்தார்; அப்பொழுது கர்த்தர் ஜனங்களைப் பெரிய சங்காரமாக அடித்ததினிமித்தம், ஜனங்கள் துக்கித்துக்கொண்டிருந்தார்கள்.]]></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இந்தப் பரிசுத்தமான தேவனாகிய கர்த்தருக்கு முன்பாக நிற்கத்தக்கவன் யார்? பெட்டி நம்மிடத்திலிருந்து யாரிடத்துக்குப் போகும் என்று பெத்ஷிமேசின் மனுஷர் சொல்லி,]]></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இந்தப் பரிசுத்தமான தேவனாகிய கர்த்தருக்கு முன்பாக நிற்கத்தக்கவன் யார்? பெட்டி நம்மிடத்திலிருந்து யாரிடத்துக்குப் போகும் என்று பெத்ஷிமேசின் மனுஷர் சொல்லி,]]></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கீரியாத்யாரீமின் குடிகளுக்கு ஆட்களை அனுப்பி: பெலிஸ்தர் கர்த்தருடைய பெட்டியைத் திரும்ப அனுப்பினார்கள்; நீங்கள் வந்து, அதை உங்களிடத்துக்கு எடுத்துக்கொண்டு போங்கள் என்று சொல்லச்சொன்னார்கள்.]]></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கீரியாத்யாரீமின் குடிகளுக்கு ஆட்களை அனுப்பி: பெலிஸ்தர் கர்த்தருடைய பெட்டியைத் திரும்ப அனுப்பினார்கள்; நீங்கள் வந்து, அதை உங்களிடத்துக்கு எடுத்துக்கொண்டு போங்கள் என்று சொல்லச்சொன்னார்கள்.]]></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தற்கு அவர்கள்: இஸ்ரவேலின் தேவனுடைய பெட்டியை நீங்கள் அனுப்பினால், அதை வெறுமையாய் அனுப்பாமல், குற்றநிவாரண காணிக்கையை எவ்விதத்திலும் அவருக்குச் செலுத்தவேண்டும்; அப்பொழுது நீங்கள் சொஸ்தமடைகிறதும் அல்லாமல், அவருடைய கை உங்களை விடாதிருந்தமுகாந்தரம் இன்னது என்றும் உங்களுக்குத் தெரியவரும் என்றார்க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தற்கு அவர்கள்: இஸ்ரவேலின் தேவனுடைய பெட்டியை நீங்கள் அனுப்பினால், அதை வெறுமையாய் அனுப்பாமல், குற்றநிவாரண காணிக்கையை எவ்விதத்திலும் அவருக்குச் செலுத்தவேண்டும்; அப்பொழுது நீங்கள் சொஸ்தமடைகிறதும் அல்லாமல், அவருடைய கை உங்களை விடாதிருந்தமுகாந்தரம் இன்னது என்றும் உங்களுக்குத் தெரியவரும் என்றார்கள்.]]></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அதற்கு அவர்கள்: குற்றநிவாரண காணிக்கையாக நாங்கள் அவருக்கு என்னத்தைச் செலுத்தவேண்டுமென்று கேட்டதற்கு, அவர்கள்: உங்களெல்லாருக்கும் உங்கள் அதிபதிகளுக்கும் ஒரே வாதையுண்டானபடியால், பெலிஸ்தருடைய அதிபதிகளின் இலக்கத்திற்குச் சரியாக மூலவியாதியின் சாயலானபடி செய்த ஐந்து பொன் சுரூபங்களும், பொன்னால் செய்த ஐந்து சுண்டெலிகளும் செலுத்தவேண்டும்.]]></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அதற்கு அவர்கள்: குற்றநிவாரண காணிக்கையாக நாங்கள் அவருக்கு என்னத்தைச் செலுத்தவேண்டுமென்று கேட்டதற்கு, அவர்கள்: உங்களெல்லாருக்கும் உங்கள் அதிபதிகளுக்கும் ஒரே வாதையுண்டானபடியால், பெலிஸ்தருடைய அதிபதிகளின் இலக்கத்திற்குச் சரியாக மூலவியாதியின் சாயலானபடி செய்த ஐந்து பொன் சுரூபங்களும், பொன்னால் செய்த ஐந்து சுண்டெலிகளும் செலுத்தவேண்டும்.]]></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அதற்கு அவர்கள்: குற்றநிவாரண காணிக்கையாக நாங்கள் அவருக்கு என்னத்தைச் செலுத்தவேண்டுமென்று கேட்டதற்கு, அவர்கள்: உங்களெல்லாருக்கும் உங்கள் அதிபதிகளுக்கும் ஒரே வாதையுண்டானபடியால், பெலிஸ்தருடைய அதிபதிகளின் இலக்கத்திற்குச் சரியாக மூலவியாதியின் சாயலானபடி செய்த ஐந்து பொன் சுரூபங்களும், பொன்னால் செய்த ஐந்து சுண்டெலிகளும் செலுத்தவேண்டும்.]]></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382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ઉંદરો દેશનો નાશ કરી રહ્યાં હતા, અને લોકો પણ ગુમડાંથી હેરાન થયા. તેથી ઉંદરના પાંચ સોનાના નમૂના અ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ગુમડાં ના પાંચ સોનાના નમૂના બનાવો અને ઇસ્રાએલના દેવને તેમની પ્રશંસામાં અર્પણ કરો. જેથી દેવ તમ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રા દેવોને અને તમાંરી ભૂમિને સજા કરવાનું બંધ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ફારુન અને મિસરીઓની જેમ હઠીલા થશો નહિં! યાદ રાખજો કે તેમણે ઇસ્રાએલીઓને મિસરમાંથી જવા ન દીધા ત્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ધી દેવે તેમને હેરાન કર્યા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હવે એક નવું ગાડું તૈયાર કરો, અને જેને કદી ખેતરોમાં ખેડવા માંટે ન વાપર્યું હોય, અને હાલમાં 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છરડાં જન્મ્યાં તેવી બે ગાય મંગાવો, વાછરડાઓને તેની માંતાઓ પાછળ જવા ન દેતા. ગાયોને ગાડે જોડો, તેમ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છરડાંને વાડામાં પાછા મોક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પછી પવિત્ર કોશને ગાડા ઉપર મૂકો. કોશની બાજુની થેલીમાં સોનાનાં નમૂનાઓ મુકો. સોનાનાં નમૂનાઓ તમાં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પોને માંફ કરવા માંટે દેવને ભેટ છે. પછી ગાડાને સીધું તેના રસ્તે મોક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યહોવાનો પવિત્રકોશ પલિસ્તીઓની ભૂમિમાં સાત મહિના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ગાડા ઉપર નજર રાખો. આ ભયંકર આફત ઇસ્રાએલના દેવ યહોવાથી આપણી પર આવી છે. પણ જો એ બેથ-શેમેશ ન જાય તો આ]]></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ભયંકર આફત યહોવાથી નથી આવી, તે આપમેળે અણધાર્યું થયું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પછી તે લોકોએ એ પ્રમાંણે કર્યુ. તેમણે બે દૂઝણી ગાયો લીધી અને તેમને ગાડાએ જોડી અને તેમ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છરડાંને કોઢમાં પૂરી દીધાં.]]></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તેમણે દેવના પવિત્રકોશને ગાડામાં મૂકી અને તેની સાથે સોનાનાં ઉંદરો અને સોનાનાં ગુમડાના નમૂના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ક્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ગાયો સીધી બેથ-શેમેશને માંગેર્ ચાલવા માંડી. તેઓ ભાંભરડા નાખતી ડાબે કે જમણે હાથે વળ્યા વગર સીધી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ધી ચાલતી રહી. પલિસ્તી સરદારો બેથ-શેમેશની સરહદ સુધી તેમની પાછળ પાછળ ગ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તે વખતે બેથ-શેમેશના લોકો ખીણમાં, નીચાણમાં ઘઉં કાપતા હતા. એકાએક ઊંચું જોતાં જ પવિત્રકોશ તેમ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નજરે પડ્યો, અને એને જોઈને તેઓ આનંદમાં આવી ગ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પછી પલિસ્તીઓએ પોતાના જાદુગરોને અને યાજકોનેે બોલાવીને પૂછયું, “યહોવાના કરારકોશનું આપણે શું કરી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ગાડું બેથ-શેમેશના યહોશુઆના ખેતરમાં આવ્યું. તે એક મોટા ખડક પાસે ઊભું રહ્યું, લોકોએ લાકડાનું ગા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ડી નાખ્યું અને તેઓએ ગાયોને યહોવાની પ્રશંસામાં અર્પણ કરી નાખી.]]></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પછી લેવીઓએ યહોવાનો પવિત્રકોશ અને સોનાના દાગીનાવાળો દાબડો ઉતારી લીધાં અને પેલા મોટા પથ્થર ઉપ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કયાં, પછી બેથ-શેમેશના લોકોએ તે દિવસે યહોવાને દહનાર્પણો ચડાવ્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પાંચ પલિસ્તી શાસનકર્તાઓએ આ બધું જોયંુ અને તે જ દિવસે પાછા એક્રોન ચાલ્યા ગ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આ રીતે પલિસ્તીઓએ દર એક પલિસ્તી નગર માંટે ગૂમડાંના સોનાના નમુનાઓ પોતાના પાપોના પ્રાયશ્ચિત તરી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કલ્યા આ નગરો છે આશ્દોદ, ગાઝા, આશ્કલોન, ગાથ અને એક્રો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પલિસ્તીઓએ પાંચ પલિસ્તી શાસનકર્તાઓના કિલ્લાબંધી નગરોની સંખ્યા પ્રમાંણે ઉંદરોના સોનાના નમૂ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કલ્યા.બેથ-શેમેશના લોકોએ દેવના પવિત્રકોશને ખડક પર મુક્યો. આ ખડક હજી પણ બેથ-શેમેશમાં યહોશુઆ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ખેતરમાં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મને કહો કે શી રીતે એનેે પાછો એના ઠેકાણે મોકલવો? તે અમને ક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જ્યારે પવિત્રકોશ બેથ-શેમેશ પહોચ્યો, તો સામાંન્ય લોકોએ તે જોયું ત્યાં કોઇ યાજક ન હતા, તેથી યહો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ગુસ્સે થયા અને 50,070 લોકોને માંરી નાખ્યા. બેથ-શેમેશનાં લોકો રડ્યા અને શોક મનાવ્યો; કેમકે દેવે તેમ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બહું કઠોર રીતે સજા કરી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બેથ-શેમેશના લોકો ચિંતા કરવા લાગ્યા. કહેવા લાગ્યા, “આ પવિત્ર દેવ આગળ કોણ ટકી શકે એમ છે? આ]]></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વિત્રકોશને અહીથી ક્યાં મોકલ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તેમણે કિર્યાથ-યઆરીમ લોકોને સંદેશો મોકલ્યો કે, “પલિસ્તીઓએ યહોવાનો પવિત્રકોશ પાછો સોંપી દીધો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 નીચે ઊતરીને તે તમાંરે ત્યાં લઈ જા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તેઓએ જવાબ આપ્યો, “જો તમાંરે યહોવાના પવિત્રકોશને તેની જગ્યાએ પાછો મોકલવો હોય, તો તે ખાલી મોકલ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નહિ. તેને દોષાર્થાપણે સાથે મોકલો જેથી ઇસ્રાએલના દેવ તમને માંફ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પલિસ્તીઓએ કહ્યું, “આપણને માંફ કરવા માંટે આપણે ઇસ્રાએલના દેવને અર્પણમાં શુ મોકલવું?”તેથી તેઓ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હ્યું, “આપણી પાસે પાઁચ પલિસ્તી સરદારો છે, તેથી આપણે ઉંદરના પાંચ સોનાના નમૂના અને ગુમડાં જેવા લાગ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ચ સોનાના નમૂના મોકલવા જોઇએ કારણ તમને અને તમાંરા સરદારો તે જ મુશ્કેલીથી પીડાતા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6]]></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2026-08-01T12:32:36Z</dcterms:created>
  <dcterms:modified xsi:type="dcterms:W3CDTF">2026-08-01T12:32:36Z</dcterms:modified>
  <dc:title>1 சாமுவேல் : 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