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ஸ்தோத்தரிப்பேன், ஸ்தோத்தரிப்பேன் இயேசு தேவனை 
என் ஜீவனுள்ள நாட்களெல்லாம் ஸ்தோத்தரிப்பேன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தடுகளின் கனியாகிய ஸ்தோத்திரப் பலியை 
இயேசுவின் நாமத்தினாலே செலுத்துகிறேன் யா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க்கறை நீங்க என்னை முற்றிலுமாக 
உம் சுத்தமுள்ள இரத்தத்திற்குள் தோய்த்ததினால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ுடைய நோய்களை உம் காயங்களாலே 
என்றைக்குமாய்த் தீர்த்ததினால் ஸ்தோத்தரிப்பேன் ய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காயத்துப் பட்சிகளைப் போஷிக்கும் – தேவன் 
தினமும் என்னைப் போஷிப்பதால் ஸ்தோத்தரிப்பேன் ய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ாளைத்தினம் ஊன் உடைக்காய் என் சிந்தைகளை 
கவலையற்றதாக்கினதால் ஸ்தோத்தரிப்பேன் யா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ீக்கிரமாய் வந்திடுவேன் என்றுரைத்தோனைச் 
சீக்கிரமாய்க் காண்பதினால் ஸ்தோத்தரிப்பேன் யா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2026-07-31T14:49:37Z</dcterms:created>
  <dcterms:modified xsi:type="dcterms:W3CDTF">2026-07-31T14:49:37Z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