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ிலும் நீர் மேல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ிலும்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வற்றையும் சிருஷ்ட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த்தில் உயர்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வேறோரு தேவன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் மா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ிசுத்தரே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் மாத்திரம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2026-07-30T15:26:03Z</dcterms:created>
  <dcterms:modified xsi:type="dcterms:W3CDTF">2026-07-30T15:26:03Z</dcterms:modified>
  <dc:title>துதிப் பாடல்கள் : 856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