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5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வற்றிலும் நீர் மேல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ிலும்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வற்றையும் சிருஷ்ட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த்தில் உயர்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் வேறோரு தேவன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நீர் மாத்தி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பரிசுத்தர் பரிசுத்தரே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நீர் மாத்திரமே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2026-09-16T13:44:32Z</dcterms:created>
  <dcterms:modified xsi:type="dcterms:W3CDTF">2026-09-16T13:44:32Z</dcterms:modified>
  <dc:title>துதிப் பாடல்கள் : 856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