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presProps" Target="presProps.xml"/>
  <Relationship Id="rId31" Type="http://schemas.openxmlformats.org/officeDocument/2006/relationships/viewProps" Target="viewProps.xml"/>
  <Relationship Id="rId3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929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ழ்கிறார் இயேசு வாழ்கிற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ல்லாம் செய்ய வல்லவ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ிதவையின் கண்ணீரைக் கண்ட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னதுருகி அழாதே என்ற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ிட்ட வந்து பாடையைத் தொட்ட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ரித்தவன் உட்கார்ந்து பேசினான் – வாழ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ுப்பத்தெட்டு வருடங்களாய் குளத்தருக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டுத்திருந்த மகளைத் தேடிச் சென்ற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6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டுக்கையை எடுத்துக் கொண்டு நடக்கச் செய்த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6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(இனி) பாவஞ்செய்யாதே என்று எச்சரித்த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ரக்கங்களின் தகப்பன் இயேச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6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ொலைவில் வந்த தன் மகனைக் கண்ட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6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னதுருகி ஓடிச் சென்ற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6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ழுத்தைக் கட்டி முத்தங்கள் கொடுத்த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6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ொழுத்த கன்று அடித்துக் கொண்டாடின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6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ுயல் காற்றில் போராடும் சீடர்களைக் கண்ட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6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டலின் மேல் நடந்தே வந்த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6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யப்படாதிருங்கள் என்று தேற்றின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6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டகில் ஏறி பெருங்காற்றை அமர்த்தினார்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ன்றே உனக்கற்புதம் செய்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 கலங்காதே நீ திகையா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ன் கண்ணீர்கள் துடைக்கப்ப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ிரளான ஜனங்களைக் கண்ட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னதுருகி நோய்கள் நீக்கின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ஐந்து அப்பங்கள் ஏந்தி ஆசீர்வதித்த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ைவரையும் போஷித்து அனுப்பின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2026-06-10T07:31:57Z</dcterms:created>
  <dcterms:modified xsi:type="dcterms:W3CDTF">2026-06-10T07:31:57Z</dcterms:modified>
  <dc:title>துதிப் பாடல்கள் : 546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