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ிறார் இயேசு வாழ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செய்ய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தவையின் கண்ணீரைக் க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ி அழாதே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ட்ட வந்து பாடையைத் தொ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வன் உட்கார்ந்து பேசினான் – வாழ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ப்பத்தெட்டு வருடங்களாய் குளத்தரு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ுத்திருந்த மகளைத் தேடிச் செ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ுக்கையை எடுத்துக் கொண்டு நடக்கச் 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இனி) பாவஞ்செய்யாதே என்று எச்ச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ங்களின் தகப்ப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ைவில் வந்த தன் மகனைக் க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ி ஓடிச் செ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த்தைக் கட்டி முத்தங்கள் கொடு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ழுத்த கன்று அடித்துக் கொண்டாட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யல் காற்றில் போராடும் சீடர்களைக்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ின் மேல் நடந்தே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ப்படாதிருங்கள் என்று தேற்ற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கில் ஏறி பெருங்காற்றை அமர்த்தின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உனக்கற்புத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கலங்காதே நீ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ண்ணீர்கள் துடைக்கப்ப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ளான ஜனங்களைக் க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ி நோய்கள் நீ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ந்து அப்பங்கள் ஏந்தி ஆசீர்வத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வரையும் போஷித்து அனுப்பி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2026-09-08T11:01:10Z</dcterms:created>
  <dcterms:modified xsi:type="dcterms:W3CDTF">2026-09-08T11:01:10Z</dcterms:modified>
  <dc:title>துதிப் பாடல்கள் : 546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