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ancient days, when Israel's host 
In darkest bondage lay, 
The Mighty power of God was shown — 
He rolled the sea away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rolls the sea away, 
He rolls the sea away ; 
With Jesus ever near, no foe have I to fear — 
He rolls the sea a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waves of sin swept o'er my soul, 
Temptations held their sway, 
The Lord spoke peace, and pardon gave — 
He rolled the sea a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doubts and fears obscure my path,
With Jesus I will stay ; 
He'll keep me near His loving heart, 
And roll the sea awa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ord Jesus, when in my last hour 
I face toward realms of day, 
Thy presence then shall pilot me, 
And roll the sea aw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2026-09-15T19:18:55Z</dcterms:created>
  <dcterms:modified xsi:type="dcterms:W3CDTF">2026-09-15T19:18:55Z</dcterms:modified>
  <dc:title>Hymn : 880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