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presProps" Target="presProps.xml"/>
  <Relationship Id="rId49" Type="http://schemas.openxmlformats.org/officeDocument/2006/relationships/viewProps" Target="viewProps.xml"/>
  <Relationship Id="rId5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ுடைய சித்தத்தினாலே இயேசுகிறிஸ்துவின் அப்போஸ்தலனாகிய பவுலும், சகோதரனாகிய தீமோத்தேயும், கொரிந்து பட்டணத்திலுள்ள தேவனுடைய சபைக்கும், அகாயா நாடெங்குமுள்ள எல்லாப் பரிசுத்தவான்களுக்கும் எழுதுகிறதாவது: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ம்முடைய பிதாவாகிய தேவனாலும், கர்த்தராகிய இயேசுகிறிஸ்துவினாலும், உங்களுக்குக் கிருபையும் சமாதானமும் உண்டாவதாக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ம்முடைய பிதாவாகிய தேவனாலும், கர்த்தராகிய இயேசுகிறிஸ்துவினாலும், உங்களுக்குக் கிருபையும் சமாதானமும் உண்டாவதாக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மது கர்த்தராகிய இயேசுகிறிஸ்துவின் பிதாவாகிய தேவனும், இரக்கங்களின் பிதாவும், சகலவிதமான ஆறுதலின் தேவனுமாயிருக்கிறவருக்கு ஸ்தோத்திர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மது கர்த்தராகிய இயேசுகிறிஸ்துவின் பிதாவாகிய தேவனும், இரக்கங்களின் பிதாவும், சகலவிதமான ஆறுதலின் தேவனுமாயிருக்கிறவருக்கு ஸ்தோத்திர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ேவனால் எங்களுக்கு அருளப்படுகிற ஆறுதலினாலே, எந்த உபத்திரவத்திலாகிலும் அகப்படுகிறவர்களுக்கு நாங்கள் ஆறுதல் செய்யத் திராணியுள்ளவர்களாகும்படி, எங்களுக்கு வரும் சகல உபத்திரவங்களிலேயும் அவரே எங்களுக்கு ஆறுதல்செய்கிறவ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ேவனால் எங்களுக்கு அருளப்படுகிற ஆறுதலினாலே, எந்த உபத்திரவத்திலாகிலும் அகப்படுகிறவர்களுக்கு நாங்கள் ஆறுதல் செய்யத் திராணியுள்ளவர்களாகும்படி, எங்களுக்கு வரும் சகல உபத்திரவங்களிலேயும் அவரே எங்களுக்கு ஆறுதல்செய்கிறவ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ப்படியெனில், கிறிஸ்துவினுடைய பாடுகள் எங்களிடத்தில் பெருகுகிறதுபோல, கிறிஸ்துவினாலே எங்களுக்கு ஆறுதலும் பெருகுகிற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ப்படியெனில், கிறிஸ்துவினுடைய பாடுகள் எங்களிடத்தில் பெருகுகிறதுபோல, கிறிஸ்துவினாலே எங்களுக்கு ஆறுதலும் பெருகுகிற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தலால், நாங்கள் உபத்திரவப்பட்டாலும் அது உங்கள் ஆறுதலுக்கும் இரட்சிப்புக்கும் ஏதுவாகும்; நாங்கள் ஆறுதலடைந்தாலும் அதுவும் உங்கள் ஆறுதலுக்கும் இரட்சிப்புக்கும் ஏதுவாகும்; நாங்கள் பாடுபடுகிறதுபோல நீங்களும் பாடுபட்டுச் சகிக்கிறதினாலே அந்த இரட்சிப்பு பலன்செய்கிற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ங்களால் தேவனுக்கு மகிமையுண்டாகும்படி, தேவனுடைய வாக்குத்தத்தங்களெல்லாம் இயேசுகிறிஸ்துவுக்குள் ஆம் என்றும், அவருக்குள் ஆமென் என்றும் இருக்கிறதே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தலால், நாங்கள் உபத்திரவப்பட்டாலும் அது உங்கள் ஆறுதலுக்கும் இரட்சிப்புக்கும் ஏதுவாகும்; நாங்கள் ஆறுதலடைந்தாலும் அதுவும் உங்கள் ஆறுதலுக்கும் இரட்சிப்புக்கும் ஏதுவாகும்; நாங்கள் பாடுபடுகிறதுபோல நீங்களும் பாடுபட்டுச் சகிக்கிறதினாலே அந்த இரட்சிப்பு பலன்செய்கிற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தலால், நாங்கள் உபத்திரவப்பட்டாலும் அது உங்கள் ஆறுதலுக்கும் இரட்சிப்புக்கும் ஏதுவாகும்; நாங்கள் ஆறுதலடைந்தாலும் அதுவும் உங்கள் ஆறுதலுக்கும் இரட்சிப்புக்கும் ஏதுவாகும்; நாங்கள் பாடுபடுகிறதுபோல நீங்களும் பாடுபட்டுச் சகிக்கிறதினாலே அந்த இரட்சிப்பு பலன்செய்கிற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ங்கள் எங்களோடேகூடப் பாடுபடுகிறதுபோல எங்களோடேகூட ஆறுதலும் அடைகிறீர்களென்று நாங்கள் அறிந்து, உங்களைக்குறித்து உறுதியான நம்பிக்கையுள்ளவர்களாயிருக்கிறோ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ங்கள் எங்களோடேகூடப் பாடுபடுகிறதுபோல எங்களோடேகூட ஆறுதலும் அடைகிறீர்களென்று நாங்கள் அறிந்து, உங்களைக்குறித்து உறுதியான நம்பிக்கையுள்ளவர்களாயிருக்கிறோ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கையால் சகோதரரே, ஆசியாவில் எங்களுக்கு நேரிட்ட உபத்திரவத்தை நீங்கள் அறியாதிருக்க எங்களுக்கு மனதில்லை. என்னவெனில், பிழைப்போம் என்ற நம்பிக்கை அற்றுப்போகத்தக்கதாக, எங்கள் பலத்திற்கு மிஞ்சின அதிக பாரமான வருத்தம் எங்களுக்கு உண்டாயிற்ற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கையால் சகோதரரே, ஆசியாவில் எங்களுக்கு நேரிட்ட உபத்திரவத்தை நீங்கள் அறியாதிருக்க எங்களுக்கு மனதில்லை. என்னவெனில், பிழைப்போம் என்ற நம்பிக்கை அற்றுப்போகத்தக்கதாக, எங்கள் பலத்திற்கு மிஞ்சின அதிக பாரமான வருத்தம் எங்களுக்கு உண்டாயிற்ற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ங்கள் எங்கள்மேல் நம்பிக்கையாயிராமல், மரித்தோரை எழுப்புகிற தேவன்மேல் நம்பிக்கையாயிருக்கத்தக்கதாக, மரணம் வருமென்று நாங்கள் எங்களுக்குள்ளே நிச்சயித்திருந்தோ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ங்கள் எங்கள்மேல் நம்பிக்கையாயிராமல், மரித்தோரை எழுப்புகிற தேவன்மேல் நம்பிக்கையாயிருக்கத்தக்கதாக, மரணம் வருமென்று நாங்கள் எங்களுக்குள்ளே நிச்சயித்திருந்தோ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டிப்பட்ட மரணத்தினின்றும் அவர் எங்களைத் தப்புவித்தார், இப்பொழுதும் தப்புவிக்கிறார், இன்னும் தப்புவிப்பார் என்று அவரை நம்பியிருக்கிறோ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டிப்பட்ட மரணத்தினின்றும் அவர் எங்களைத் தப்புவித்தார், இப்பொழுதும் தப்புவிக்கிறார், இன்னும் தப்புவிப்பார் என்று அவரை நம்பியிருக்கிறோ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ங்களால் தேவனுக்கு மகிமையுண்டாகும்படி, தேவனுடைய வாக்குத்தத்தங்களெல்லாம் இயேசுகிறிஸ்துவுக்குள் ஆம் என்றும், அவருக்குள் ஆமென் என்றும் இருக்கிறதே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ேகர்மூலமாய் எங்களுக்கு உண்டான தயவுக்காக அநேகரால் எங்கள் நிமித்தம் ஸ்தோத்திரங்கள் செலுத்தப்படும்பொருட்டு, நீங்களும் விண்ணப்பத்தினால் எங்களுக்கு உதவிசெய்யுங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ேகர்மூலமாய் எங்களுக்கு உண்டான தயவுக்காக அநேகரால் எங்கள் நிமித்தம் ஸ்தோத்திரங்கள் செலுத்தப்படும்பொருட்டு, நீங்களும் விண்ணப்பத்தினால் எங்களுக்கு உதவிசெய்யுங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ாம்சத்திற்கேற்ற ஞானத்தோடே நடவாமல், தேவனுடைய கிருபையினால் நாங்கள் உலகத்திலேயும், விசேஷமாக உங்களிடத்திலேயும், கபடமில்லாமல் திவ்விய உண்மையோடே நடந்தோமென்று, எங்கள் மனது எங்களுக்குச் சொல்லுஞ்சாட்சியே எங்கள் புகழ்ச்சியாயிருக்கிற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ாம்சத்திற்கேற்ற ஞானத்தோடே நடவாமல், தேவனுடைய கிருபையினால் நாங்கள் உலகத்திலேயும், விசேஷமாக உங்களிடத்திலேயும், கபடமில்லாமல் திவ்விய உண்மையோடே நடந்தோமென்று, எங்கள் மனது எங்களுக்குச் சொல்லுஞ்சாட்சியே எங்கள் புகழ்ச்சியாயிருக்கிற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ஏனென்றால், நீங்கள் வாசித்தும் ஒத்துக்கொண்டுமிருக்கிற காரியங்களையேயன்றி, வேறொன்றையும் நாங்கள் உங்களுக்கு எழுதவில்லை; முடிவுபரியந்தமும் அப்படியே ஒத்துக்கொள்வீர்களென்று நம்பியிருக்கிற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ர்த்தராகிய இயேசுவினுடைய நாளிலே நீங்கள் எங்களுக்குப் புகழ்ச்சியாயிருப்பதுபோல, நாங்களும் உங்களுக்குப் புகழ்ச்சியாயிருக்கிறதை ஒருவாறு ஒத்துக்கொண்டிருக்கிறீர்களே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ர்த்தராகிய இயேசுவினுடைய நாளிலே நீங்கள் எங்களுக்குப் புகழ்ச்சியாயிருப்பதுபோல, நாங்களும் உங்களுக்குப் புகழ்ச்சியாயிருக்கிறதை ஒருவாறு ஒத்துக்கொண்டிருக்கிறீர்களே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இப்படிப்பட்ட நம்பிக்கையைக் கொண்டிருக்கிறபடியினால், உங்களுக்கு இரண்டாந்தரமும் பிரயோஜனமுண்டாகும்படி, முதலாவது உங்களிடத்தில் வரவும்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ன்பு உங்கள் ஊர்வழியாய் மக்கெதோனியா நாட்டுக்குப் போகவும், மக்கெதோனியாவை விட்டு மறுபடியும் உங்களிடத்திற்கு வரவும், உங்களால் யூதேயா தேசத்துக்கு வழிவிட்டனுப்பப்படவும் யோசனையாயிருந்தே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ன்பு உங்கள் ஊர்வழியாய் மக்கெதோனியா நாட்டுக்குப் போகவும், மக்கெதோனியாவை விட்டு மறுபடியும் உங்களிடத்திற்கு வரவும், உங்களால் யூதேயா தேசத்துக்கு வழிவிட்டனுப்பப்படவும் யோசனையாயிருந்த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ங்களோடேகூட எங்களையும் கிறிஸ்துவுக்குள் ஸ்திரப்படுத்தி, நம்மை அபிஷேகம்பண்ணினவர் தேவனே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ப்படி நான் யோசித்தது வீணாக யோசித்தேனோ? அல்லது ஆம் ஆம் என்கிறதும், அல்ல அல்ல என்கிறதும், என்னிடத்திலே இருக்கத்தக்கதாக, நான் யோசிக்கிறவைகளை மாம்சத்தின்படி யோசிக்கிறேனோ?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ப்படி நான் யோசித்தது வீணாக யோசித்தேனோ? அல்லது ஆம் ஆம் என்கிறதும், அல்ல அல்ல என்கிறதும், என்னிடத்திலே இருக்கத்தக்கதாக, நான் யோசிக்கிறவைகளை மாம்சத்தின்படி யோசிக்கிறேனோ?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ங்கள் உங்களுக்குச் சொன்னவார்த்தை ஆம் அல்ல என்று இருக்கவில்லை; அதற்கு உண்மையுள்ள தேவனே சாட்சி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ங்கள் உங்களுக்குச் சொன்னவார்த்தை ஆம் அல்ல என்று இருக்கவில்லை; அதற்கு உண்மையுள்ள தேவனே சாட்சி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ன்னாலும், சில்வானுவினாலும், தீமோத்தேயுவினாலும், உங்களுக்குள்ளே பிரசங்கிக்கப்பட்ட தேவகுமாரனாகிய இயேசுகிறிஸ்துவும் ஆம் என்றும் அல்ல என்றும் இராமல், ஆம் என்றே இருக்கி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ன்னாலும், சில்வானுவினாலும், தீமோத்தேயுவினாலும், உங்களுக்குள்ளே பிரசங்கிக்கப்பட்ட தேவகுமாரனாகிய இயேசுகிறிஸ்துவும் ஆம் என்றும் அல்ல என்றும் இராமல், ஆம் என்றே இருக்கி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 நம்மை முத்திரித்து, நம்முடைய இருதயங்களில் ஆவியென்னும் அச்சாரத்தையும் கொடுத்திருக்கி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மேலும் நான் உங்களைத் தப்பவிடும்படிக்கு இதுவரைக்கும் கொரிந்துபட்டணத்திற்கு வராதிருக்கிறேனென்று, என் ஆத்துமாவின்பேரில் தேவனையே சாட்சியாகக் கோருகிற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உங்கள் விசுவாசத்திற்கு நாங்கள் அதிகாரிகளாயிராமல், உங்கள் சந்தோஷத்திற்குச் சகாயராயிருக்கிறோம்; விசுவாசத்தினாலே நிலைநிற்கிறீர்களே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உங்கள் விசுவாசத்திற்கு நாங்கள் அதிகாரிகளாயிராமல், உங்கள் சந்தோஷத்திற்குச் சகாயராயிருக்கிறோம்; விசுவாசத்தினாலே நிலைநிற்கிறீர்களே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ுடைய சித்தத்தினாலே இயேசுகிறிஸ்துவின் அப்போஸ்தலனாகிய பவுலும், சகோதரனாகிய தீமோத்தேயும், கொரிந்து பட்டணத்திலுள்ள தேவனுடைய சபைக்கும், அகாயா நாடெங்குமுள்ள எல்லாப் பரிசுத்தவான்களுக்கும் எழுதுகிறதாவது: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92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ഖായയിൽ എല്ലാടത്തുമുള്ള സകലവിശുദ്ധന്മാർക്കും കൂടെ എഴുതുന്നത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നമ്മുടെ പിതാവായ ദൈവത്തിങ്കൽനിന്നും കർത്താവായ യേശുക്രിസ്തുവിങ്കൽ നിന്നും നിങ്ങൾക്കു കൃപ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മാധാനവും ഉണ്ടാകട്ട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മനസ്സലിവുള്ള പിതാവും സർവ്വാശ്വാസവും നല്കുന്ന ദൈവവുമായി നമ്മുടെ കർത്താവായ യേശുക്രിസ്തുവ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ിതാവായ ദൈവം വാഴ്ത്തപ്പെട്ടവ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ദൈവം ഞങ്ങളെ ആശ്വസിപ്പിക്കുന്ന ആശ്വാസംകൊണ്ടു ഞങ്ങൾ യാതൊരു കഷ്ടത്തിലുമുള്ളവരെ ആശ്വസിപ്പിപ്പ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ശക്തരാകേണ്ടതിന്നു ഞങ്ങൾക്കുള്ള കഷ്ടത്തിൽ ഒക്കെയും അവൻ ഞങ്ങളെ ആശ്വസിപ്പ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ക്രിസ്തുവിന്റെ കഷ്ടങ്ങൾ ഞങ്ങളിൽ പെരുകുന്നതുപോലെ തന്നേ ക്രിസ്തുവിനാൽ ഞങ്ങളുടെ ആശ്വാസവ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െരു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ഞങ്ങൾ കഷ്ടം അനുഭവിക്കുന്നു എങ്കിൽ അതു നിങ്ങളുടെ ആശ്വാസത്തിന്നും രക്ഷെക്കും ആകുന്നു; ഞങ്ങൾ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ദൈവത്തിന്റെ വാഗ്ദത്തങ്ങൾ എത്ര ഉണ്ടെങ്കിലും അവനിൽ ഉവ്വു എന്നത്രേ; അതുകൊണ്ടു ഞങ്ങളാൽ ദൈവത്ത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ശ്വാസം വരുന്നു എങ്കിൽ അതു ഞങ്ങൾ സഹിക്കുന്ന കഷ്ടങ്ങൾ തന്നേ നിങ്ങളും സഹിക്കുന്നതിൽ നിങ്ങള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ശ്വാസത്തിന്നായി ഫല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നിങ്ങൾ കഷ്ടങ്ങൾക്കു കൂട്ടാളികൾ ആകുന്നതു പോലെ ആശ്വാസത്തിന്നും കൂട്ടാളികൾ എന്നറികയാൽ നിങ്ങൾ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േണ്ടി ഞങ്ങളുടെ പ്രത്യാശ ഉറപ്പുള്ളതു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സഹോദരന്മാരേ, ആസ്യയിൽ ഞങ്ങൾക്കു ഉണ്ടായ കഷ്ടം നിങ്ങൾ അറിയാതിരിപ്പാൻ ഞങ്ങൾക്കു മനസ്സില്ല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ജീവനോടിരിക്കുമോ എന്നു നിരാശ തോന്നുമാറു ഞങ്ങൾ ശക്തിക്കു മീതെ അത്യന്തം ഭാരപ്പെട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അതേ, ഞങ്ങളിൽ അല്ല, മരിച്ചവരെ ഉയിർപ്പിക്കുന്ന ദൈവത്തിൽ തന്നേ ആശ്രയിപ്പാൻ തക്കവണ്ണം ഞങ്ങൾ മരിക്ക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ഉള്ളിൽ നിർണ്ണയിക്കേണ്ടിവ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ഇത്ര ഭയങ്കരമരണത്തിൽനിന്നു ദൈവം ഞങ്ങളെ വിടുവിച്ചു, വിടുവിക്കയും ചെയ്യും; അവൻ മേലാലും വിടുവിക്ക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ഞങ്ങൾ അവനിൽ ആശ വെച്ചുമ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ഹത്വം ഉണ്ടാകുമാറു അവനിൽ ആമേൻ എന്നും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അതിന്നു നിങ്ങളും ഞങ്ങൾക്കുവേണ്ടിയുള്ള പ്രാർത്ഥനയാൽ തുണെക്കുന്നുണ്ടല്ലോ; അങ്ങനെ പലർ മുഖാന്തര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ഞങ്ങൾക്കു കിട്ടിയ കൃപെക്കു വേണ്ടി പലരാലും ഞങ്ങൾനിമിത്തം സ്തോത്രം ഉണ്ടാകുവാൻ ഇടവര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ഞങ്ങൾ ലോകത്തിൽ, വിശേഷാൽ നിങ്ങളോടു, ജഡജ്ഞാനത്തിൽ അല്ല, ദൈവകൃപയിലത്രേ, ദൈവം നല്കുന്ന വിശുദ്ധിയി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ർമ്മലതയിലും പെരുമാറിയിരിക്കുന്നു എന്നു ഞങ്ങളുടെ മനസ്സാക്ഷിയുടെ സാക്ഷ്യം തന്നേ ഞങ്ങളുടെ പ്രശംസ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നിങ്ങൾ വായിക്കുന്നതും ഗ്രഹിക്കുന്നതും അല്ലാതെ മറ്റൊന്നും ഞങ്ങൾ നിങ്ങൾക്കു എഴുതുന്നില്ല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നമ്മുടെ കർത്താവായ യേശുവിന്റെ നാളിൽ നിങ്ങൾ ഞങ്ങൾക്കു എന്നപോലെ ഞങ്ങൾ നിങ്ങൾക്കും പ്രശംസ ആകു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നിങ്ങൾ ഞങ്ങളെ ഏറക്കുറെ ഗ്രഹിച്ചതുപോലെ അവസാനത്തോളം ഗ്രഹിക്കും എന്നു ഞാൻ ആശ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ഇങ്ങനെ ഉറെച്ചിട്ടു നിങ്ങൾക്കു രണ്ടാമതു ഒരു അനുഗ്രഹം ഉണ്ടാകേണം എന്നുവെച്ച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മുമ്പെ നിങ്ങളുടെ അടുക്കൽ വരുവാനും ആ വഴിയായി മക്കെദോന്യെക്കു പോയി പിന്നെയും മക്കെദോന്യയിൽന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ളുടെ അടുക്കൽ വരുവാനും നിങ്ങളാൽ യെഹൂദ്യയിലേക്കു യാത്ര അയക്കപ്പെടുവാനും ഞാൻ വിചാരിച്ച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ഞങ്ങളെ നിങ്ങളോടുകൂടെ ക്രിസ്തുവിൽ ഉറപ്പിക്കുന്നതും നമ്മെ അഭിഷേകം ചെയ്തതും ദൈവമ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ഇങ്ങനെ വിചാരിച്ചതിൽ ഞാൻ ചാപല്യം കാണിച്ചുവോ? അല്ലെങ്കിൽ എന്റെ വാക്കു ഉവ്വു, ഉവ്വു; ഇല്ല, ഇല്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ആകുവാന്തക്കവണ്ണം എന്റെ നിരൂപണം ജഡികനിരൂപണമ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നിങ്ങളോടുള്ള ഞങ്ങളുടെ വചനം ഒരിക്കൽ ഉവ്വു എന്നും മറ്റൊരിക്കൽ ഇല്ല എന്നും ആയിരുന്നില്ല എന്നത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ശ്വസ്തനായ ദൈവം സാക്ഷ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ഞാനും സില്വാനൊസും തിമൊഥെയോസും നിങ്ങളുടെ ഇടയിൽ പ്രസംഗിച്ച ദൈവപുത്രനായ യേശുക്രിസ്തു ഒരിക്കൽ ഉവ്വ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ം മറ്റൊരിക്കൽ ഇല്ല എന്നും ആയിരുന്നില്ല; അവനിൽ ഉവ്വു എന്നത്രേയുള്ള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അവൻ നമ്മെ മുദ്രയിട്ടും ആത്മാവു എന്ന അച്ചാരം നമ്മുടെ ഹൃദയങ്ങളിൽ തന്നുമ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എന്നാണ, നിങ്ങളെ ആദരിച്ചിട്ടത്രേ ഞാൻ ഇതുവരെ കൊരിന്തിൽ വരാഞ്ഞതു; അതിന്നു ദൈവം സാക്ഷ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നിങ്ങളുടെ വിശ്വാസത്തിന്മേൽ ഞങ്ങൾ കർത്തൃത്വം ഉള്ളവർ എന്നല്ല, നിങ്ങളുടെ സന്തോഷത്തിന്നു ഞങ്ങ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ഹായികൾ അത്രേ; വിശ്വാസസംബന്ധമായി നിങ്ങൾ ഉറെച്ചു നില്ക്കുന്നുവ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ദൈവേഷ്ടത്താൽ ക്രിസ്തുയേശുവിന്റെ അപ്പൊസ്തലനായ പൌലൊസും സഹോദരനായ തിമൊഥെയൊസും കൊരിന്തിലെ ദൈവസഭെക്ക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2026-07-31T15:48:57Z</dcterms:created>
  <dcterms:modified xsi:type="dcterms:W3CDTF">2026-07-31T15:48:57Z</dcterms:modified>
  <dc:title>2 கொரிந்தியர்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