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presProps" Target="presProps.xml"/>
  <Relationship Id="rId48" Type="http://schemas.openxmlformats.org/officeDocument/2006/relationships/viewProps" Target="viewProps.xml"/>
  <Relationship Id="rId4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தலால், நாங்கள் உபத்திரவப்பட்டாலும் அது உங்கள் ஆறுதலுக்கும் இரட்சிப்புக்கும் ஏதுவாகும்; நாங்கள் ஆறுதலடைந்தாலும் அதுவும் உங்கள் ஆறுதலுக்கும் இரட்சிப்புக்கும் ஏதுவாகும்; நாங்கள் பாடுபடுகிறதுபோல நீங்களும் பாடுபட்டுச் சகிக்கிறதினாலே அந்த இரட்சிப்பு பலன்செய்கிற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தலால், நாங்கள் உபத்திரவப்பட்டாலும் அது உங்கள் ஆறுதலுக்கும் இரட்சிப்புக்கும் ஏதுவாகும்; நாங்கள் ஆறுதலடைந்தாலும் அதுவும் உங்கள் ஆறுதலுக்கும் இரட்சிப்புக்கும் ஏதுவாகும்; நாங்கள் பாடுபடுகிறதுபோல நீங்களும் பாடுபட்டுச் சகிக்கிறதினாலே அந்த இரட்சிப்பு பலன்செய்கிற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தலால், நாங்கள் உபத்திரவப்பட்டாலும் அது உங்கள் ஆறுதலுக்கும் இரட்சிப்புக்கும் ஏதுவாகும்; நாங்கள் ஆறுதலடைந்தாலும் அதுவும் உங்கள் ஆறுதலுக்கும் இரட்சிப்புக்கும் ஏதுவாகும்; நாங்கள் பாடுபடுகிறதுபோல நீங்களும் பாடுபட்டுச் சகிக்கிறதினாலே அந்த இரட்சிப்பு பலன்செய்கிற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ங்கள் எங்களோடேகூடப் பாடுபடுகிறதுபோல எங்களோடேகூட ஆறுதலும் அடைகிறீர்களென்று நாங்கள் அறிந்து, உங்களைக்குறித்து உறுதியான நம்பிக்கையுள்ளவர்களாயிருக்கிறோ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ங்கள் எங்களோடேகூடப் பாடுபடுகிறதுபோல எங்களோடேகூட ஆறுதலும் அடைகிறீர்களென்று நாங்கள் அறிந்து, உங்களைக்குறித்து உறுதியான நம்பிக்கையுள்ளவர்களாயிருக்கிறோ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கையால் சகோதரரே, ஆசியாவில் எங்களுக்கு நேரிட்ட உபத்திரவத்தை நீங்கள் அறியாதிருக்க எங்களுக்கு மனதில்லை. என்னவெனில், பிழைப்போம் என்ற நம்பிக்கை அற்றுப்போகத்தக்கதாக, எங்கள் பலத்திற்கு மிஞ்சின அதிக பாரமான வருத்தம் எங்களுக்கு உண்டாயிற்ற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கையால் சகோதரரே, ஆசியாவில் எங்களுக்கு நேரிட்ட உபத்திரவத்தை நீங்கள் அறியாதிருக்க எங்களுக்கு மனதில்லை. என்னவெனில், பிழைப்போம் என்ற நம்பிக்கை அற்றுப்போகத்தக்கதாக, எங்கள் பலத்திற்கு மிஞ்சின அதிக பாரமான வருத்தம் எங்களுக்கு உண்டாயிற்ற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ங்கள் எங்கள்மேல் நம்பிக்கையாயிராமல், மரித்தோரை எழுப்புகிற தேவன்மேல் நம்பிக்கையாயிருக்கத்தக்கதாக, மரணம் வருமென்று நாங்கள் எங்களுக்குள்ளே நிச்சயித்திருந்தோ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ங்கள் எங்கள்மேல் நம்பிக்கையாயிராமல், மரித்தோரை எழுப்புகிற தேவன்மேல் நம்பிக்கையாயிருக்கத்தக்கதாக, மரணம் வருமென்று நாங்கள் எங்களுக்குள்ளே நிச்சயித்திருந்தோ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டிப்பட்ட மரணத்தினின்றும் அவர் எங்களைத் தப்புவித்தார், இப்பொழுதும் தப்புவிக்கிறார், இன்னும் தப்புவிப்பார் என்று அவரை நம்பியிருக்கிறோ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ுடைய சித்தத்தினாலே இயேசுகிறிஸ்துவின் அப்போஸ்தலனாகிய பவுலும், சகோதரனாகிய தீமோத்தேயும், கொரிந்து பட்டணத்திலுள்ள தேவனுடைய சபைக்கும், அகாயா நாடெங்குமுள்ள எல்லாப் பரிசுத்தவான்களுக்கும் எழுதுகிறதாவது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டிப்பட்ட மரணத்தினின்றும் அவர் எங்களைத் தப்புவித்தார், இப்பொழுதும் தப்புவிக்கிறார், இன்னும் தப்புவிப்பார் என்று அவரை நம்பியிருக்கிறோ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நேகர்மூலமாய் எங்களுக்கு உண்டான தயவுக்காக அநேகரால் எங்கள் நிமித்தம் ஸ்தோத்திரங்கள் செலுத்தப்படும்பொருட்டு, நீங்களும் விண்ணப்பத்தினால் எங்களுக்கு உதவிசெய்யுங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நேகர்மூலமாய் எங்களுக்கு உண்டான தயவுக்காக அநேகரால் எங்கள் நிமித்தம் ஸ்தோத்திரங்கள் செலுத்தப்படும்பொருட்டு, நீங்களும் விண்ணப்பத்தினால் எங்களுக்கு உதவிசெய்யுங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ாம்சத்திற்கேற்ற ஞானத்தோடே நடவாமல், தேவனுடைய கிருபையினால் நாங்கள் உலகத்திலேயும், விசேஷமாக உங்களிடத்திலேயும், கபடமில்லாமல் திவ்விய உண்மையோடே நடந்தோமென்று, எங்கள் மனது எங்களுக்குச் சொல்லுஞ்சாட்சியே எங்கள் புகழ்ச்சியாயிருக்கிற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ாம்சத்திற்கேற்ற ஞானத்தோடே நடவாமல், தேவனுடைய கிருபையினால் நாங்கள் உலகத்திலேயும், விசேஷமாக உங்களிடத்திலேயும், கபடமில்லாமல் திவ்விய உண்மையோடே நடந்தோமென்று, எங்கள் மனது எங்களுக்குச் சொல்லுஞ்சாட்சியே எங்கள் புகழ்ச்சியாயிருக்கிற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ாம்சத்திற்கேற்ற ஞானத்தோடே நடவாமல், தேவனுடைய கிருபையினால் நாங்கள் உலகத்திலேயும், விசேஷமாக உங்களிடத்திலேயும், கபடமில்லாமல் திவ்விய உண்மையோடே நடந்தோமென்று, எங்கள் மனது எங்களுக்குச் சொல்லுஞ்சாட்சியே எங்கள் புகழ்ச்சியாயிருக்கிற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ஏனென்றால், நீங்கள் வாசித்தும் ஒத்துக்கொண்டுமிருக்கிற காரியங்களையேயன்றி, வேறொன்றையும் நாங்கள் உங்களுக்கு எழுதவில்லை; முடிவுபரியந்தமும் அப்படியே ஒத்துக்கொள்வீர்களென்று நம்பியிருக்கிற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ஏனென்றால், நீங்கள் வாசித்தும் ஒத்துக்கொண்டுமிருக்கிற காரியங்களையேயன்றி, வேறொன்றையும் நாங்கள் உங்களுக்கு எழுதவில்லை; முடிவுபரியந்தமும் அப்படியே ஒத்துக்கொள்வீர்களென்று நம்பியிருக்கிற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ாகிய இயேசுவினுடைய நாளிலே நீங்கள் எங்களுக்குப் புகழ்ச்சியாயிருப்பதுபோல, நாங்களும் உங்களுக்குப் புகழ்ச்சியாயிருக்கிறதை ஒருவாறு ஒத்துக்கொண்டிருக்கிறீர்களே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ாகிய இயேசுவினுடைய நாளிலே நீங்கள் எங்களுக்குப் புகழ்ச்சியாயிருப்பதுபோல, நாங்களும் உங்களுக்குப் புகழ்ச்சியாயிருக்கிறதை ஒருவாறு ஒத்துக்கொண்டிருக்கிறீர்களே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ுடைய சித்தத்தினாலே இயேசுகிறிஸ்துவின் அப்போஸ்தலனாகிய பவுலும், சகோதரனாகிய தீமோத்தேயும், கொரிந்து பட்டணத்திலுள்ள தேவனுடைய சபைக்கும், அகாயா நாடெங்குமுள்ள எல்லாப் பரிசுத்தவான்களுக்கும் எழுதுகிறதாவது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இப்படிப்பட்ட நம்பிக்கையைக் கொண்டிருக்கிறபடியினால், உங்களுக்கு இரண்டாந்தரமும் பிரயோஜனமுண்டாகும்படி, முதலாவது உங்களிடத்தில் வரவும்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இப்படிப்பட்ட நம்பிக்கையைக் கொண்டிருக்கிறபடியினால், உங்களுக்கு இரண்டாந்தரமும் பிரயோஜனமுண்டாகும்படி, முதலாவது உங்களிடத்தில் வரவும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ன்பு உங்கள் ஊர்வழியாய் மக்கெதோனியா நாட்டுக்குப் போகவும், மக்கெதோனியாவை விட்டு மறுபடியும் உங்களிடத்திற்கு வரவும், உங்களால் யூதேயா தேசத்துக்கு வழிவிட்டனுப்பப்படவும் யோசனையாயிருந்தே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ன்பு உங்கள் ஊர்வழியாய் மக்கெதோனியா நாட்டுக்குப் போகவும், மக்கெதோனியாவை விட்டு மறுபடியும் உங்களிடத்திற்கு வரவும், உங்களால் யூதேயா தேசத்துக்கு வழிவிட்டனுப்பப்படவும் யோசனையாயிருந்த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ப்படி நான் யோசித்தது வீணாக யோசித்தேனோ? அல்லது ஆம் ஆம் என்கிறதும், அல்ல அல்ல என்கிறதும், என்னிடத்திலே இருக்கத்தக்கதாக, நான் யோசிக்கிறவைகளை மாம்சத்தின்படி யோசிக்கிறேனோ?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ப்படி நான் யோசித்தது வீணாக யோசித்தேனோ? அல்லது ஆம் ஆம் என்கிறதும், அல்ல அல்ல என்கிறதும், என்னிடத்திலே இருக்கத்தக்கதாக, நான் யோசிக்கிறவைகளை மாம்சத்தின்படி யோசிக்கிறேனோ?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ங்கள் உங்களுக்குச் சொன்னவார்த்தை ஆம் அல்ல என்று இருக்கவில்லை; அதற்கு உண்மையுள்ள தேவனே சாட்சி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ன்னாலும், சில்வானுவினாலும், தீமோத்தேயுவினாலும், உங்களுக்குள்ளே பிரசங்கிக்கப்பட்ட தேவகுமாரனாகிய இயேசுகிறிஸ்துவும் ஆம் என்றும் அல்ல என்றும் இராமல், ஆம் என்றே இருக்கிற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ன்னாலும், சில்வானுவினாலும், தீமோத்தேயுவினாலும், உங்களுக்குள்ளே பிரசங்கிக்கப்பட்ட தேவகுமாரனாகிய இயேசுகிறிஸ்துவும் ஆம் என்றும் அல்ல என்றும் இராமல், ஆம் என்றே இருக்கிற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ங்களால் தேவனுக்கு மகிமையுண்டாகும்படி, தேவனுடைய வாக்குத்தத்தங்களெல்லாம் இயேசுகிறிஸ்துவுக்குள் ஆம் என்றும், அவருக்குள் ஆமென் என்றும் இருக்கிறதே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ம்முடைய பிதாவாகிய தேவனாலும், கர்த்தராகிய இயேசுகிறிஸ்துவினாலும், உங்களுக்குக் கிருபையும் சமாதானமும் உண்டாவதாக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உங்களோடேகூட எங்களையும் கிறிஸ்துவுக்குள் ஸ்திரப்படுத்தி, நம்மை அபிஷேகம்பண்ணினவர் தேவனே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 நம்மை முத்திரித்து, நம்முடைய இருதயங்களில் ஆவியென்னும் அச்சாரத்தையும் கொடுத்திருக்கிற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ேலும் நான் உங்களைத் தப்பவிடும்படிக்கு இதுவரைக்கும் கொரிந்துபட்டணத்திற்கு வராதிருக்கிறேனென்று, என் ஆத்துமாவின்பேரில் தேவனையே சாட்சியாகக் கோருகிறே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ங்கள் விசுவாசத்திற்கு நாங்கள் அதிகாரிகளாயிராமல், உங்கள் சந்தோஷத்திற்குச் சகாயராயிருக்கிறோம்; விசுவாசத்தினாலே நிலைநிற்கிறீர்களே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ங்கள் விசுவாசத்திற்கு நாங்கள் அதிகாரிகளாயிராமல், உங்கள் சந்தோஷத்திற்குச் சகாயராயிருக்கிறோம்; விசுவாசத்தினாலே நிலைநிற்கிறீர்களே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மது கர்த்தராகிய இயேசுகிறிஸ்துவின் பிதாவாகிய தேவனும், இரக்கங்களின் பிதாவும், சகலவிதமான ஆறுதலின் தேவனுமாயிருக்கிறவருக்கு ஸ்தோத்திர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மது கர்த்தராகிய இயேசுகிறிஸ்துவின் பிதாவாகிய தேவனும், இரக்கங்களின் பிதாவும், சகலவிதமான ஆறுதலின் தேவனுமாயிருக்கிறவருக்கு ஸ்தோத்திர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ேவனால் எங்களுக்கு அருளப்படுகிற ஆறுதலினாலே, எந்த உபத்திரவத்திலாகிலும் அகப்படுகிறவர்களுக்கு நாங்கள் ஆறுதல் செய்யத் திராணியுள்ளவர்களாகும்படி, எங்களுக்கு வரும் சகல உபத்திரவங்களிலேயும் அவரே எங்களுக்கு ஆறுதல்செய்கிறவ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ேவனால் எங்களுக்கு அருளப்படுகிற ஆறுதலினாலே, எந்த உபத்திரவத்திலாகிலும் அகப்படுகிறவர்களுக்கு நாங்கள் ஆறுதல் செய்யத் திராணியுள்ளவர்களாகும்படி, எங்களுக்கு வரும் சகல உபத்திரவங்களிலேயும் அவரே எங்களுக்கு ஆறுதல்செய்கிறவ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ப்படியெனில், கிறிஸ்துவினுடைய பாடுகள் எங்களிடத்தில் பெருகுகிறதுபோல, கிறிஸ்துவினாலே எங்களுக்கு ஆறுதலும் பெருகுகிற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6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whether we be afflicted, it is for your consolation and salvation, which is effectual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nduring of the same sufferings which we also suffer: or whether we be comforted, it is for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solation and salv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our hope of you is steadfast, knowing, that as all of you are partakers of the sufferings, s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all of you be also of the consol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For we would not, brethren, have you ignorant of our trouble which came to us in Asia, that w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re pressed out of measure, above strength, insomuch that we despaired even of lif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ut we had the sentence of death in ourselves, that we should not trust in ourselves, but in G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raises the dea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Who delivered us from so great a death, and does deliver: in whom we trust that he will y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Paul, an apostle of Jesus Christ by the will of God, and Timothy our brother, unto the church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liver u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ll of you also helping together by prayer for us, that for the gift bestowed upon us by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ans of many persons thanks may be given by many on our behal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For our rejoicing is this, the testimony of our conscience, that in simplicity and god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ncerity, not with fleshly wisdom, but by the grace of God, we have had our conversation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ld, and more abundantly toward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For we write no other things unto you, than what all of you read or acknowledge; and I trust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you shall acknowledge even to the en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s also all of you have acknowledged us in part, that we are your rejoicing, even as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so are our's in the day of the Lord Jes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 which is at Corinth, with all the saints which are in all Achai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in this confidence I was minded to come unto you before, that all of you might have a seco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nefi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o pass by you into Macedonia, and to come again out of Macedonia unto you, and of you to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ought on my way toward Judae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When I therefore was thus minded, did I use levity? or the things that I purpose, do I purpo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ccording to the flesh, that with me there should be yea yea, and nay na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But as God is true, our word toward you was not yea and n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For the Son of God, Jesus Christ, who was preached among you by us, even by me and Silvanus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imotheus, was not yea and nay, but in him was ye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For all the promises of God in him are yea, and in him Amen, unto the glory of God by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Grace be to you and peace from God our Father, and from the Lord Jesus Chri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Now he which establishes us with you in Christ, and has anointed us, is Go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Who has also sealed us, and given the earn of the Spirit in our hear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Moreover I call God for a record upon my soul, that to spare you I came not as yet unto Corin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Not for that we have dominion over your faith, but are helpers of your joy: for by faith a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st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Blessed be God, even the Father of our Lord Jesus Christ, the Father of mercies, and the Go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comfor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Who comforts us in all our tribulation, that we may be able to comfort them which are in an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ouble, by the comfort wherewith we ourselves are comforted of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or as the sufferings of Christ abound in us, so our consolation also abounds by Chri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2026-06-03T12:38:53Z</dcterms:created>
  <dcterms:modified xsi:type="dcterms:W3CDTF">2026-06-03T12:38:53Z</dcterms:modified>
  <dc:title>2 கொரிந்தியர்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