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92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ppressed by noonday's scorching heat,
To yonder Cross I flee,  
Beneath its shelter take my seat- 
No shade like this to m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eneath that Cross clear waters burst. 
A fountain sparkling free, 
And there I quench my desert thirst — 
No spring like this to m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For burdened ones a resting-place 
Beside that Cross I see ; 
Here I cast off my weariness — 
No rest like this for m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 stranger here I pitch my tent 
Beneath this spreading tree ; 
Here shall my pilgrim life be spent- 
No home like this for m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2026-07-30T20:23:16Z</dcterms:created>
  <dcterms:modified xsi:type="dcterms:W3CDTF">2026-07-30T20:23:16Z</dcterms:modified>
  <dc:title>Hymn : 829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