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 தேவனைக் காண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சாபங்கள் – பார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ில் மறைய வேண்டும் –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யம் முதல் குமரி வரை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இரத்தம் பாய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ன ஊழிய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எங்கும் செல்ல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களெல்லாம் தூய்மையா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 வாழ்வு வாழ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பட்ட மனிதர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விழ்க்கப்ப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ப்பட்ட மனிதர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வர வேண்டும் –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க் காண வேண்டும் –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் தீ பரவ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பற்றி எர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யாமை இருள்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2026-07-30T12:40:41Z</dcterms:created>
  <dcterms:modified xsi:type="dcterms:W3CDTF">2026-07-30T12:40:41Z</dcterms:modified>
  <dc:title>துதிப் பாடல்கள் : 998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