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6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 தேவனைக் காண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் சாபங்கள் – பார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சத்தில் மறைய வேண்டும் – எ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யம் முதல் குமரி வரை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இரத்தம் பாய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ான ஊழிய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ம் எங்கும் செல்ல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ைகளெல்லாம் தூய்மையா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ட்சி வாழ்வு வாழ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்டபட்ட மனிதர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்டவிழ்க்கப்பட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யப்பட்ட மனிதர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வர வேண்டும் – கர்த்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க் காண வேண்டும் –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ப்புதல் தீ பரவ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ும் பற்றி எரிய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யாமை இருள் நீ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2026-09-15T09:58:52Z</dcterms:created>
  <dcterms:modified xsi:type="dcterms:W3CDTF">2026-09-15T09:58:52Z</dcterms:modified>
  <dc:title>துதிப் பாடல்கள் : 998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