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யேசையா எந்தன் இயேசையா
உம் அன்பென்றும் பெரிதையா
என் வாழ் நாளெல்லாம் உம் அன்பை நான் நினைத்து
எந்நாளும் போற்ற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ுருசினில் தொங்கி குருதியும் சிந்தி
பாவங்கள் போக்கி அணைத்தீரையா (2)
என் உள்ளம் பொங்கும் உம்மையே துதிக்கும்
உயிரின் ஜீவன் நீர்தானையா (2)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ம் என்னை வெறுத்த போது
கரங்கள் நீட்டி அணைத்தீரையா (2) 
உம் அன்பு என்றும் ஆறுதல் அளிக்கும்
என் வாழ்வே என்றும் நீர்தானையா (2)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2026-07-30T14:09:22Z</dcterms:created>
  <dcterms:modified xsi:type="dcterms:W3CDTF">2026-07-30T14:09:22Z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