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2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ke my life, and let it be 
Consecrated, Lord, to Thee ; 
Take my moments and my days, 
Let them flow in ceaseless prais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Take my hands, and let them move 
At the impulse of Thy love ; 
Take my feet, and let them be 
Swift and beautiful for The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ake my voice, and let me sing 
Always, only, for my King ; 
Take my lips, and let them be 
Filled with messages from The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Take my silver and my gold ; 
Not a mite would I withhold : 
Take my intellect, and use 
Every power as Thou shalt choose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Take my will, and make it Thine ; 
It shall be no longer mine : 
Take my heart----it is Thine own, 
It shall be Thy royal throne. 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 Take my love : my Lord, I pour 
At Thy feet its treasure store : 
Take myself; and I will be 
Ever, only, all for The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2026-06-15T12:22:33Z</dcterms:created>
  <dcterms:modified xsi:type="dcterms:W3CDTF">2026-06-15T12:22:33Z</dcterms:modified>
  <dc:title>Hymn : 616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