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பேசும் கிறிஸ்துவ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ஸ்ரவேலின் நம்பிக்க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ஆறுதலே ஆராதனை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என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என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துதி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ஸ்தோத்ர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ங்கள் ஜெயகிறிஸ்துவ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ேனை அதிபதி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ராண சிநேகித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2026-09-15T16:23:56Z</dcterms:created>
  <dcterms:modified xsi:type="dcterms:W3CDTF">2026-09-15T16:23:56Z</dcterms:modified>
  <dc:title>துதிப் பாடல்கள் : 257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