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60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ந்து பேசும் கிறிஸ்துவ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ஸ்ரவேலின் நம்பிக்கை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ின் ஆறுதலே ஆராதனை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என்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 என்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துதி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 ஸ்தோத்ர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ங்கள் ஜெயகிறிஸ்துவ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ள் சேனை அதிபதிய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ிராண சிநேகிதரே ஆராத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2026-07-31T14:56:56Z</dcterms:created>
  <dcterms:modified xsi:type="dcterms:W3CDTF">2026-07-31T14:56:56Z</dcterms:modified>
  <dc:title>துதிப் பாடல்கள் : 257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