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was commanded them that they should not hurt the grass of the earth, neither any green thing, neither any tree; but only those men which have not the seal of God in their foreheads.]]></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o them it was given that they should not kill them, but that they should be tormented five months: and their torment was as the torment of a scorpion, when he strikes a ma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o them it was given that they should not kill them, but that they should be tormented five months: and their torment was as the torment of a scorpion, when he strikes a ma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o them it was given that they should not kill them, but that they should be tormented five months: and their torment was as the torment of a scorpion, when he strikes a ma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n those days shall men seek death, and shall not find it; and shall desire to die, and death shall flee from them.]]></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n those days shall men seek death, and shall not find it; and shall desire to die, and death shall flee from them.]]></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shapes of the locusts were like unto horses prepared unto battle; and on their heads were as it were crowns like gold, and their faces were as the faces of me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shapes of the locusts were like unto horses prepared unto battle; and on their heads were as it were crowns like gold, and their faces were as the faces of me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shapes of the locusts were like unto horses prepared unto battle; and on their heads were as it were crowns like gold, and their faces were as the faces of me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had hair as the hair of women, and their teeth were as the teeth of lion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fifth angel sounded, and I saw a star fall from heaven unto the earth: and to him was given the key of the bottomless pit.]]></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had breastplates, as it were breastplates of iron; and the sound of their wings was as the sound of chariots of many horses running to battl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had breastplates, as it were breastplates of iron; and the sound of their wings was as the sound of chariots of many horses running to battle.]]></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had tails like unto scorpions, and there were stings in their tails: and their power was to hurt men five month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had tails like unto scorpions, and there were stings in their tails: and their power was to hurt men five month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y had a king over them, which is the angel of the bottomless pit, whose name in the Hebrew tongue is Abaddon, but in the Greek tongue has his name Apollyon.]]></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y had a king over them, which is the angel of the bottomless pit, whose name in the Hebrew tongue is Abaddon, but in the Greek tongue has his name Apollyo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One woe is past; and, behold, there come two woes more hereaft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ixth angel sounded, and I heard a voice from the four horns of the golden altar which is before Go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ixth angel sounded, and I heard a voice from the four horns of the golden altar which is before Go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aying to the sixth angel which had the trumpet, Loose the four angels which are bound in the great river Euphrate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fifth angel sounded, and I saw a star fall from heaven unto the earth: and to him was given the key of the bottomless pit.]]></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aying to the sixth angel which had the trumpet, Loose the four angels which are bound in the great river Euphrate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four angels were loosed, which were prepared for an hour, and a day, and a month, and a year, in order to slay the third part of me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four angels were loosed, which were prepared for an hour, and a day, and a month, and a year, in order to slay the third part of me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four angels were loosed, which were prepared for an hour, and a day, and a month, and a year, in order to slay the third part of me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number of the army of the horsemen were two hundred thousand thousand: and I heard the number of the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us I saw the horses in the vision, and them that sat on them, having breastplates of fire, and of jacinth, and brimstone: and the heads of the horses were as the heads of lions; and out of their mouths issued fire and smoke and brimston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us I saw the horses in the vision, and them that sat on them, having breastplates of fire, and of jacinth, and brimstone: and the heads of the horses were as the heads of lions; and out of their mouths issued fire and smoke and brimston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us I saw the horses in the vision, and them that sat on them, having breastplates of fire, and of jacinth, and brimstone: and the heads of the horses were as the heads of lions; and out of their mouths issued fire and smoke and brimston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us I saw the horses in the vision, and them that sat on them, having breastplates of fire, and of jacinth, and brimstone: and the heads of the horses were as the heads of lions; and out of their mouths issued fire and smoke and brimston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By these three was the third part of men killed, by the fire, and by the smoke, and by the brimstone, which issued out of their mouth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opened the bottomless pit; and there arose a smoke out of the pit, as the smoke of a great furnace; and the sun and the air were darkened by reason of the smoke of the pit.]]></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By these three was the third part of men killed, by the fire, and by the smoke, and by the brimstone, which issued out of their mouth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or their power is in their mouth, and in their tails: for their tails were like unto serpents, and had heads, and with them they do hur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or their power is in their mouth, and in their tails: for their tails were like unto serpents, and had heads, and with them they do hur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rest of the men which were not killed by these plagues yet repented not of the works of their hands, that they should not worship devils, and idols of gold, and silver, and brass, and stone, and of wood: which neither can see, nor hear, nor walk:]]></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rest of the men which were not killed by these plagues yet repented not of the works of their hands, that they should not worship devils, and idols of gold, and silver, and brass, and stone, and of wood: which neither can see, nor hear, nor walk:]]></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rest of the men which were not killed by these plagues yet repented not of the works of their hands, that they should not worship devils, and idols of gold, and silver, and brass, and stone, and of wood: which neither can see, nor hear, nor walk:]]></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Neither repented they of their murders, nor of their sorceries, nor of their fornication, nor of their theft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Neither repented they of their murders, nor of their sorceries, nor of their fornication, nor of their theft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opened the bottomless pit; and there arose a smoke out of the pit, as the smoke of a great furnace; and the sun and the air were darkened by reason of the smoke of the pit.]]></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came out of the smoke locusts upon the earth: and unto them was given power, as the scorpions of the earth have power.]]></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came out of the smoke locusts upon the earth: and unto them was given power, as the scorpions of the earth have power.]]></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was commanded them that they should not hurt the grass of the earth, neither any green thing, neither any tree; but only those men which have not the seal of God in their forehead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was commanded them that they should not hurt the grass of the earth, neither any green thing, neither any tree; but only those men which have not the seal of God in their forehead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லும் அவர்களைக் கொலைசெய்யும்படிக்கு அவைகளுக்கு உத்தரவு கொடுக்கப்படாமல், ஐந்துமாதமளவும்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னைப்படுத்தும்படிக்கு உத்தரவு கொடுக்கப்பட்டது; அவைகள் செய்யும்வேதனை தேளானது மனுஷரைக் கொட்டு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கும் வேதனையைப்போலி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ந்நாட்களில் மனுஷர்கள் சாவைத்தேடியும் அதைக் காணாதிருப்பார்கள், சாகவேண்டுமென்று ஆசை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 அவர்களுக்கு விலகி ஓடிப்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ந்த வெட்டுக்கிளிகளின் உருவம் யுத்தத்திற்கு ஆயத்தம்பண்ணப்பட்ட குதிரைகளுக்கு ஒப்பா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களுடைய தலைகளின்மேல் பொன்மயமான கிரீடம் போன்றவைகளிருந்தன; அவைகளின் முகங்கள் மனுஷ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ங்கள்போலி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களுடைய கூந்தல் ஸ்திரீகளுடைய கூந்தல்போலிருந்தது; அவைகளின் பற்கள் சிங்கங்களின் பற்கள்போலி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ஐந்தாம் தூதன் எக்காளம் ஊதினான்; அப்பொழுது வானத்திலிருந்து பூமியின்மேல் விழுந்த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இருப்புக் கவசங்களைப்போல மார்க்கவசங்கள் அவைகளுக்கு இருந்தன; அவைகளுடைய சிறகுகளின் இரைச்ச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த்திற்கு ஓடுகிற அநேகங் குதிரைகள் பூண்ட இரதங்களின் இரைச்சலுக்கு ஒப்பா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கள் தேள்களின் வால்களுக்கு ஒப்பான வால்களையும், அந்த வால்களில் கொடுக்கு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யவைகளாயிருந்தன; அவைகள் ஐந்து மாதமளவும் மனுஷரைச் சேதப்படுத்துவதற்கு அதிகாரமுடையவைகளா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களுக்கு ஒரு ராஜன் உண்டு, அவன் பாதாளத்தின் தூதன்; எபிரெயு பாஷையிலே அபெத்தோன் என்றும், கிரே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ஷையிலே அப்பொல்லியோன் என்றும் அவனுக்குப் பெ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முதலாம் ஆபத்து கடந்துபோயிற்று; இவைகளுக்குப்பின்பு இன்னும் இரண்டு ஆபத்துகள், இதோ, வரு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ஆறாம் தூதன் எக்காளம் ஊதினான்; அப்பொழுது அவனுக்கு முன்பாக இருந்த பொற்பீடத்தின் நா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புகளிலுமிருந்து ஒரு சத்தந்தோ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க்காளத்தைப் பிடித்திருந்த ஆறாம் தூதனை நோக்கி: ஐப்பிராத்தென்னும் பெரிய நதிய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சத்திரத்தைக் கண்டேன்; அவனுக்குப் பாதாளக்குழியின் திறவுகோல் 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ப்பட்டிருக்கிற நான்கு தூதர்களையும் அவிழ்த்துவிடு என்று 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ப்பொழுது மனுஷரில் மூன்றிலொருபங்கைக் கொல்லும்படிக்கு ஒருமணிநேரத்திற்கும், ஒரு நாளுக்கு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திற்கும், ஒரு வருஷத்திற்கும் ஆயத்தமாக்கப்பட்டிருந்த அந்த நான்கு தூத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ழ்த்துவிட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குதிரைச்சேனைகளாகிய இராணுவங்களின் தொகை இருபது கோடியாயிருந்தது; அவைகளின் தொகையைச் 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குதிரைகளையும் அவைகளினால் ஏறியிருந்தவர்களையும் நான் தரிசனத்தில் கண்டவிதமாவது;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கினிநிறமும் நீலநிறமும் கந்தகநிறமுமான மார்க்கவசங்களையுடையவர்களாயிருந்தார்கள்; குதிரைகளுடைய தலை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ங்களின் தலைகளைப்போலிருந்தன; அவைகளுடைய வாய்களிலிருந்து அக்கினியும் புகையும் கந்த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களுடைய வாய்களிலிருந்து புறப்பட்ட அக்கினி புகை கந்தகம் என்னும் இம்மூன்றினாலும் மனுஷரி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 பாதாளக்குழியைத் திறந்தான்; உடனே பெருஞ்சூளையின் புகையைப்போல அந்தக் குழி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றிலொருபங்கு கொல்ல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ந்தக் குதிரைகளின் வல்லமை அவைகளுடைய வாயிலேயும் வால்களிலேயும் இருக்கிறது; அவைகளுடைய வால்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ம்புகளுக்கு ஒப்பானவைகளாயும், தலைகளுள்ளவைகளாயுமிருக்கிறது, அவைகளாலே சேதப்படுத்து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ப்படியிருந்தும், அந்த வாதைகளால் கொல்லப்படாத மற்ற மனுஷர்கள் பேய்களையும், பொன் வெள்ளி செ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மரம் என்பவைகளால் செய்யப்பட்டவைகளாயும் காணவும் கேட்கவும் நடக்கவுமாட்டாதவைகளாயுமி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க்கிரகங்களையும் வணங்காதபடிக்குத் தங்கள் கைகளின் கிரியைகளை விட்டு மனந்திரும்பவு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தங்கள் கொலைபாதகங்களையும், தங்கள் சூனியங்களையும், தங்கள் வேசித்தனங்களையும், தங்கள் களவு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 மனந்திரும்பவு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எழும்பிற்று; அந்தக் குழியின் புகையில் சூரியனும் ஆகாயமும் அந்தகார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ந்தப் புகையிலிருந்து வெட்டுக்கிளிகள் புறப்பட்டுப் பூமியின்மேல் வந்தது; அவைகளுக்குப் பூமியி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ள்களின் வல்லமைக்கொப்பான வல்லமை 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மியின் புல்லையும் பசுமையான எந்தப் பூண்டையும் எந்த மரத்தையும் சேதப்படுத்தாமல்,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றிகளில் தேவனுடைய முத்திரையைத் தரித்திராத மனுஷரைமாத்திரம் சேதப்படுத்த அவைகளுக்கு உத்தர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2026-06-03T13:38:35Z</dcterms:created>
  <dcterms:modified xsi:type="dcterms:W3CDTF">2026-06-03T13:38:35Z</dcterms:modified>
  <dc:title>வெளி : 9</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