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அவர்களைக் கொலைசெய்யும்படிக்கு அவைகளுக்கு உத்தரவு கொடுக்கப்படாமல், ஐந்துமாதமளவும் அவர்களை வேதனைப்படுத்தும்படிக்கு உத்தரவு கொடுக்கப்பட்டது; அவைகள் செய்யும்வேதனை தேளானது மனுஷரைக் கொட்டும்போது உண்டாகும் வேதனையைப்போல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ட்களில் மனுஷர்கள் சாவைத்தேடியும் அதைக் காணாதிருப்பார்கள், சாகவேண்டுமென்று ஆசைப்படுவார்கள், சாவோ அவர்களுக்கு விலகி ஓடிப்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நாட்களில் மனுஷர்கள் சாவைத்தேடியும் அதைக் காணாதிருப்பார்கள், சாகவேண்டுமென்று ஆசைப்படுவார்கள், சாவோ அவர்களுக்கு விலகி ஓடிப்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வெட்டுக்கிளிகளின் உருவம் யுத்தத்திற்கு ஆயத்தம்பண்ணப்பட்ட குதிரைகளுக்கு ஒப்பாயிருந்தது; அவைகளுடைய தலைகளின்மேல் பொன்மயமான கிரீடம் போன்றவைகளிருந்தன; அவைகளின் முகங்கள் மனுஷருடைய முகங்கள்போலிருந்த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வெட்டுக்கிளிகளின் உருவம் யுத்தத்திற்கு ஆயத்தம்பண்ணப்பட்ட குதிரைகளுக்கு ஒப்பாயிருந்தது; அவைகளுடைய தலைகளின்மேல் பொன்மயமான கிரீடம் போன்றவைகளிருந்தன; அவைகளின் முகங்கள் மனுஷருடைய முகங்கள்போலிருந்தன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ைகளுடைய கூந்தல் ஸ்திரீகளுடைய கூந்தல்போலிருந்தது; அவைகளின் பற்கள் சிங்கங்களின் பற்கள்போலிருந்தன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ுப்புக் கவசங்களைப்போல மார்க்கவசங்கள் அவைகளுக்கு இருந்தன; அவைகளுடைய சிறகுகளின் இரைச்சல் யுத்தத்திற்கு ஓடுகிற அநேகங் குதிரைகள் பூண்ட இரதங்களின் இரைச்சலுக்கு ஒப்பாயிருந்த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ுப்புக் கவசங்களைப்போல மார்க்கவசங்கள் அவைகளுக்கு இருந்தன; அவைகளுடைய சிறகுகளின் இரைச்சல் யுத்தத்திற்கு ஓடுகிற அநேகங் குதிரைகள் பூண்ட இரதங்களின் இரைச்சலுக்கு ஒப்பாயிருந்தன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தேள்களின் வால்களுக்கு ஒப்பான வால்களையும், அந்த வால்களில் கொடுக்குகளையும் உடையவைகளாயிருந்தன; அவைகள் ஐந்து மாதமளவும் மனுஷரைச் சேதப்படுத்துவதற்கு அதிகாரமுடையவைகளாயிருந்த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தேள்களின் வால்களுக்கு ஒப்பான வால்களையும், அந்த வால்களில் கொடுக்குகளையும் உடையவைகளாயிருந்தன; அவைகள் ஐந்து மாதமளவும் மனுஷரைச் சேதப்படுத்துவதற்கு அதிகாரமுடையவைகளாயிருந்த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ாம் தூதன் எக்காளம் ஊதினான்; அப்பொழுது வானத்திலிருந்து பூமியின்மேல் விழுந்த ஒரு நட்சத்திரத்தைக் கண்டேன்; அவனுக்குப் பாதாளக்குழியின் திறவுகோல் கொடுக்க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ுக்கு ஒரு ராஜன் உண்டு, அவன் பாதாளத்தின் தூதன்; எபிரெயு பாஷையிலே அபெத்தோன் என்றும், கிரேக்கு பாஷையிலே அப்பொல்லியோன் என்றும் அவனுக்குப் பெய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ுக்கு ஒரு ராஜன் உண்டு, அவன் பாதாளத்தின் தூதன்; எபிரெயு பாஷையிலே அபெத்தோன் என்றும், கிரேக்கு பாஷையிலே அப்பொல்லியோன் என்றும் அவனுக்குப் பெய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லாம் ஆபத்து கடந்துபோயிற்று; இவைகளுக்குப்பின்பு இன்னும் இரண்டு ஆபத்துகள், இதோ, வரு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றாம் தூதன் எக்காளம் ஊதினான்; அப்பொழுது அவனுக்கு முன்பாக இருந்த பொற்பீடத்தின் நான்கு கொம்புகளிலுமிருந்து ஒரு சத்தந்தோன்ற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க்காளத்தைப் பிடித்திருந்த ஆறாம் தூதனை நோக்கி: ஐப்பிராத்தென்னும் பெரிய நதியண்டையிலே கட்டப்பட்டிருக்கிற நான்கு தூதர்களையும் அவிழ்த்துவிடு என்று சொல்லக்கே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க்காளத்தைப் பிடித்திருந்த ஆறாம் தூதனை நோக்கி: ஐப்பிராத்தென்னும் பெரிய நதியண்டையிலே கட்டப்பட்டிருக்கிற நான்கு தூதர்களையும் அவிழ்த்துவிடு என்று சொல்லக்கேட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மனுஷரில் மூன்றிலொருபங்கைக் கொல்லும்படிக்கு ஒருமணிநேரத்திற்கும், ஒரு நாளுக்கும், ஒரு மாதத்திற்கும், ஒரு வருஷத்திற்கும் ஆயத்தமாக்கப்பட்டிருந்த அந்த நான்கு தூதர்களும் அவிழ்த்துவிடப்ப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மனுஷரில் மூன்றிலொருபங்கைக் கொல்லும்படிக்கு ஒருமணிநேரத்திற்கும், ஒரு நாளுக்கும், ஒரு மாதத்திற்கும், ஒரு வருஷத்திற்கும் ஆயத்தமாக்கப்பட்டிருந்த அந்த நான்கு தூதர்களும் அவிழ்த்துவிடப்ப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திரைச்சேனைகளாகிய இராணுவங்களின் தொகை இருபது கோடியாயிருந்தது; அவைகளின் தொகையைச் சொல்லக்கேட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ிரைகளையும் அவைகளினால் ஏறியிருந்தவர்களையும் நான் தரிசனத்தில் கண்டவிதமாவது; அவர்கள் அக்கினிநிறமும் நீலநிறமும் கந்தகநிறமுமான மார்க்கவசங்களையுடையவர்களாயிருந்தார்கள்; குதிரைகளுடைய தலைகள் சிங்கங்களின் தலைகளைப்போலிருந்தன; அவைகளுடைய வாய்களிலிருந்து அக்கினியும் புகையும் கந்தகமும் புறப்பட்ட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ாம் தூதன் எக்காளம் ஊதினான்; அப்பொழுது வானத்திலிருந்து பூமியின்மேல் விழுந்த ஒரு நட்சத்திரத்தைக் கண்டேன்; அவனுக்குப் பாதாளக்குழியின் திறவுகோல் கொடுக்க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ிரைகளையும் அவைகளினால் ஏறியிருந்தவர்களையும் நான் தரிசனத்தில் கண்டவிதமாவது; அவர்கள் அக்கினிநிறமும் நீலநிறமும் கந்தகநிறமுமான மார்க்கவசங்களையுடையவர்களாயிருந்தார்கள்; குதிரைகளுடைய தலைகள் சிங்கங்களின் தலைகளைப்போலிருந்தன; அவைகளுடைய வாய்களிலிருந்து அக்கினியும் புகையும் கந்தகமும் புறப்பட்ட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ிரைகளையும் அவைகளினால் ஏறியிருந்தவர்களையும் நான் தரிசனத்தில் கண்டவிதமாவது; அவர்கள் அக்கினிநிறமும் நீலநிறமும் கந்தகநிறமுமான மார்க்கவசங்களையுடையவர்களாயிருந்தார்கள்; குதிரைகளுடைய தலைகள் சிங்கங்களின் தலைகளைப்போலிருந்தன; அவைகளுடைய வாய்களிலிருந்து அக்கினியும் புகையும் கந்தகமும் புறப்பட்ட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ுடைய வாய்களிலிருந்து புறப்பட்ட அக்கினி புகை கந்தகம் என்னும் இம்மூன்றினாலும் மனுஷரில் மூன்றிலொருபங்கு கொல்லப்ப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ுடைய வாய்களிலிருந்து புறப்பட்ட அக்கினி புகை கந்தகம் என்னும் இம்மூன்றினாலும் மனுஷரில் மூன்றிலொருபங்கு கொல்லப்ப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க் குதிரைகளின் வல்லமை அவைகளுடைய வாயிலேயும் வால்களிலேயும் இருக்கிறது; அவைகளுடைய வால்கள் பாம்புகளுக்கு ஒப்பானவைகளாயும், தலைகளுள்ளவைகளாயுமிருக்கிறது, அவைகளாலே சேதப்படுத்து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க் குதிரைகளின் வல்லமை அவைகளுடைய வாயிலேயும் வால்களிலேயும் இருக்கிறது; அவைகளுடைய வால்கள் பாம்புகளுக்கு ஒப்பானவைகளாயும், தலைகளுள்ளவைகளாயுமிருக்கிறது, அவைகளாலே சேதப்படுத்து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ிருந்தும், அந்த வாதைகளால் கொல்லப்படாத மற்ற மனுஷர்கள் பேய்களையும், பொன் வெள்ளி செம்பு கல்மரம் என்பவைகளால் செய்யப்பட்டவைகளாயும் காணவும் கேட்கவும் நடக்கவுமாட்டாதவைகளாயுமிருக்கிற விக்கிரகங்களையும் வணங்காதபடிக்குத் தங்கள் கைகளின் கிரியைகளை விட்டு மனந்திரும்பவுமில்லை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ிருந்தும், அந்த வாதைகளால் கொல்லப்படாத மற்ற மனுஷர்கள் பேய்களையும், பொன் வெள்ளி செம்பு கல்மரம் என்பவைகளால் செய்யப்பட்டவைகளாயும் காணவும் கேட்கவும் நடக்கவுமாட்டாதவைகளாயுமிருக்கிற விக்கிரகங்களையும் வணங்காதபடிக்குத் தங்கள் கைகளின் கிரியைகளை விட்டு மனந்திரும்பவுமில்லை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ங்கள் கொலைபாதகங்களையும், தங்கள் சூனியங்களையும், தங்கள் வேசித்தனங்களையும், தங்கள் களவுகளையும் விட்டு மனந்திரும்பவு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ங்கள் கொலைபாதகங்களையும், தங்கள் சூனியங்களையும், தங்கள் வேசித்தனங்களையும், தங்கள் களவுகளையும் விட்டு மனந்திரும்பவு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பாதாளக்குழியைத் திறந்தான்; உடனே பெருஞ்சூளையின் புகையைப்போல அந்தக் குழியிலிருந்து புகைஎழும்பிற்று; அந்தக் குழியின் புகையில் சூரியனும் ஆகாயமும் அந்தகாரப்ப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பாதாளக்குழியைத் திறந்தான்; உடனே பெருஞ்சூளையின் புகையைப்போல அந்தக் குழியிலிருந்து புகைஎழும்பிற்று; அந்தக் குழியின் புகையில் சூரியனும் ஆகாயமும் அந்தகாரப்பட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கையிலிருந்து வெட்டுக்கிளிகள் புறப்பட்டுப் பூமியின்மேல் வந்தது; அவைகளுக்குப் பூமியிலுள்ள தேள்களின் வல்லமைக்கொப்பான வல்லமை கொடுக்கப்பட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ன் புல்லையும் பசுமையான எந்தப் பூண்டையும் எந்த மரத்தையும் சேதப்படுத்தாமல், தங்கள் நெற்றிகளில் தேவனுடைய முத்திரையைத் தரித்திராத மனுஷரைமாத்திரம் சேதப்படுத்த அவைகளுக்கு உத்தரவு கொடுக்க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ூமியின் புல்லையும் பசுமையான எந்தப் பூண்டையும் எந்த மரத்தையும் சேதப்படுத்தாமல், தங்கள் நெற்றிகளில் தேவனுடைய முத்திரையைத் தரித்திராத மனுஷரைமாத்திரம் சேதப்படுத்த அவைகளுக்கு உத்தரவு கொடுக்க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அவர்களைக் கொலைசெய்யும்படிக்கு அவைகளுக்கு உத்தரவு கொடுக்கப்படாமல், ஐந்துமாதமளவும் அவர்களை வேதனைப்படுத்தும்படிக்கு உத்தரவு கொடுக்கப்பட்டது; அவைகள் செய்யும்வேதனை தேளானது மனுஷரைக் கொட்டும்போது உண்டாகும் வேதனையைப்போல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య్యబడెను. వాటివలవ కలుగు బాధ, తేలు మనుష్యుని కుట్టినప్పుడుండు బాధవలె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 దినములలో మనుష్యులు మరణమును వెదకుదురు గాని అది వారికి దొరకనే దొరకదు; చావవలెనని ఆశపడుదురు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ణము వారియొద్దనుండి పార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 మిడతల రూపములు యుద్ధమునకు సిద్ధపరచబడిన గుఱ్ఱములను పోలి యున్నవి. బంగారమువలె మెరయు కిరీటములవంటి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 తలలమీద ఉండెను; వాటి ముఖములు మనుష్య ముఖములవంట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స్త్రీల తలవెండ్రుకలవంటి వెండ్రుకలు వాటికుండెను. వాటి పండ్లు సింహపు కోరలవలె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నుప మైమరువులవంటి మైమరువులు వాటి కుండెను. వాటి రెక్కల ధ్వని యుద్ధమునకు పరుగెత్తునట్టి విస్తార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ఱ్ఱపు రథముల ధ్వనివలె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తేళ్లతోకలవంటి తోకలును కొండ్లును వాటికుండెను. అయిదు నెలలవరకు వాటి తోకలచేత మనుష్యులకు హాని చేయ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కి అధికారమ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యిదవ దూత బూర ఊదినప్పుడు ఆకాశమునుండి భూమిమీద రాలిన యొక నక్షత్రమును చూచితిని. అగాధముయొ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ాతాళపు దూత వాటిపైన రాజుగా ఉన్నాడు; హెబ్రీభాషలో వానికి అబద్దోనని పేరు, గ్రీసుదేశపు భాష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పేరు అపొల్లుయో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ొదటి శ్రమ గతించెను; ఇదిగో మరి రెండు శ్రమలు ఇటుతరువాత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రవ దూత బూర ఊదినప్పుడు దేవునియెదుట ఉన్న సువర్ణ బలిపీఠముయొక్క కొమ్ములనుండి యొక స్వరము యూఫ్రటీ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ను మహానదియొద్ద బంధింపబడియున్న నలుగురు దూతలను వదిలిపెట్టుమని బూర పట్టుకొని యున్న ఆ యారవ దూత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ట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ను ష్యులలో మూడవ భాగమును సంహరింపవలెనని అదే సంవత్సరమున అదే నెలలో అదే దినమున, అదే గం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ద్ధపరచబడియుండిన ఆ నలుగురు దూతలు వదిలిపెట్ట 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గుఱ్ఱపురౌతుల సైన్యముల లెక్క యిరువదికోట్లు; వారి లెక్క యింత అని నేను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నాకు కలిగిన దర్శనమందు ఈలాగు చూచితిని. ఆ గుఱ్ఱ ములకును వాటి మీద కూర్చుండియున్నవారికి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ాళపుచెవి అతనికి 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ప్పువలె ఎరుపు వర్ణము, నీలవర్ణము, గంధకవర్ణముల మైమరువు లుండెను. ఆ గుఱ్ఱముల తలలు సింహపు తలలవంట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 నోళ్లలోనుండి అగ్ని ధూమగంధకములు బయలు వెడల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ఈ మూడు దెబ్బలచేత, అనగా వీటి నోళ్లలోనుండి బయలువెడలుచున్న అగ్ని ధూమగంధక ములచేత, మనుష్యులలో మూడ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గము చంపబడ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 గుఱ్ఱముల బలము వాటి నోళ్లయందును వాటి తోకల యందును ఉన్నది, ఎందుకనగా వాటి తోకలు పాములవలె ఉండి తల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గినవైనందున వాటిచేత అవి హాని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ఈ దెబ్బలచేత చావక మిగిలిన జనులు, దయ్య ములను, చూడను వినను నడువను శక్తిలేనివై, బంగారు వెండి క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యి కర్రలతో చేయబడిన తమ హస్తకృతములైన విగ్రహములను పూజింపకుండ విడిచిపెట్టునట్లు మారుమనస్సు పొంద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తాము చేయు చున్న నరహత్యలును మాయమంత్రములును జారచోరత్వ ములును చేయకుండునట్లు వారు మారుమన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ిన వారు క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తడు అగాధము తెరవగా పెద్ద కొలిమిలోనుండి లేచు పొగవంటి పొగ ఆ అగాధములోనుండి లేచెను; ఆ అగాధములో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గచేత సూర్యునిని వాయుమండలమున చీకటి కమ్మ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 పొగలోనుండి మిడతలు భూమి మీదికి వచ్చెను, భూమిలో ఉండు తేళ్లకు బలమున్నట్టు వాటికి బలము 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నొసళ్లయందు దేవుని ముద్రలేని మనుష్యులకే తప్ప భూమిపైనున్న గడ్డికైనను ఏ మొక్కలకైనను మరి 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ృక్షమునకైనను హాని కలుగజేయకూడదని వాటికి ఆజ్ఞ 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వారిని చంపుటకు అధికారము ఇయ్యబడలేదు గాని అయిదు నెలలవరకు బాధించుటకు వాటికి అధికా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2026-07-31T18:37:58Z</dcterms:created>
  <dcterms:modified xsi:type="dcterms:W3CDTF">2026-07-31T18:37:58Z</dcterms:modified>
  <dc:title>வெளி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