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e below, on life's rough billows, 
'Neath our Saviour's smile, 
Let us fight as Christian soldiers---- 
'Tis but for awhil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fe's billows cannot harm us. 
If our hopes be stayed 
On the blessed loving Saviour, 
Who our ransom pai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on our fighting shall be ended, 
Soon shall warfare cease ; 
Then, in the celestial city, 
We shall reign in pe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weet the Name on which forgiven 
Sinners love to dwell ! 
Go ye to the poor and wretched, 
And the good news te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any, on their bed of anguish, 
On this world depend : 
Go and point them to the Saviour---- 
He's the sinner's Friend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if every guilty sinner 
Did the Saviour know, 
Then we might exclaim with ghdness, 
Heaven's begun below !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Let us, while on life's rough billows, 
Trust in Him alone; 
Then we shall with joy behold Him 
On His glorious thr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2026-09-15T16:54:37Z</dcterms:created>
  <dcterms:modified xsi:type="dcterms:W3CDTF">2026-09-15T16:54:37Z</dcterms:modified>
  <dc:title>Hymn : 781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